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364" r:id="rId1"/>
  </p:sldMasterIdLst>
  <p:notesMasterIdLst>
    <p:notesMasterId r:id="rId15"/>
  </p:notesMasterIdLst>
  <p:handoutMasterIdLst>
    <p:handoutMasterId r:id="rId16"/>
  </p:handoutMasterIdLst>
  <p:sldIdLst>
    <p:sldId id="2147471022" r:id="rId2"/>
    <p:sldId id="2147471105" r:id="rId3"/>
    <p:sldId id="2147471091" r:id="rId4"/>
    <p:sldId id="2147471043" r:id="rId5"/>
    <p:sldId id="2147471096" r:id="rId6"/>
    <p:sldId id="2147471093" r:id="rId7"/>
    <p:sldId id="2147471097" r:id="rId8"/>
    <p:sldId id="2147471098" r:id="rId9"/>
    <p:sldId id="2147471099" r:id="rId10"/>
    <p:sldId id="2147471094" r:id="rId11"/>
    <p:sldId id="2147471100" r:id="rId12"/>
    <p:sldId id="2147471101" r:id="rId13"/>
    <p:sldId id="2147471106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iscoSansTT ExtraLight" panose="020B0604020202020204" charset="0"/>
      <p:regular r:id="rId21"/>
      <p:italic r:id="rId22"/>
    </p:embeddedFont>
    <p:embeddedFont>
      <p:font typeface="CiscoSansTT Light" panose="020B0604020202020204" charset="0"/>
      <p:regular r:id="rId23"/>
      <p:italic r:id="rId24"/>
    </p:embeddedFont>
    <p:embeddedFont>
      <p:font typeface="CiscoSansTT Medium" panose="020B0604020202020204" charset="0"/>
      <p:regular r:id="rId25"/>
      <p:italic r:id="rId26"/>
    </p:embeddedFont>
  </p:embeddedFontLst>
  <p:custDataLst>
    <p:tags r:id="rId27"/>
  </p:custDataLst>
  <p:defaultTextStyle>
    <a:defPPr>
      <a:defRPr lang="en-US"/>
    </a:defPPr>
    <a:lvl1pPr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5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19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67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238" algn="l" defTabSz="609559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79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357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91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475" algn="l" defTabSz="60955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64C"/>
    <a:srgbClr val="FFFFFF"/>
    <a:srgbClr val="66B240"/>
    <a:srgbClr val="5AAD3D"/>
    <a:srgbClr val="6CBB43"/>
    <a:srgbClr val="56A53B"/>
    <a:srgbClr val="08B1E4"/>
    <a:srgbClr val="23B4E1"/>
    <a:srgbClr val="38BBE4"/>
    <a:srgbClr val="3D7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D7A3D-51A4-5FAB-6D84-A97DCD7D4CB7}" v="32" dt="2023-06-12T18:45:09.332"/>
    <p1510:client id="{1A38B8D1-A685-AAEB-97F0-CB510F870FEB}" v="176" dt="2023-06-12T22:36:12.885"/>
    <p1510:client id="{4C277865-338B-E6B6-B11E-68A95B937B85}" v="1" dt="2023-06-12T16:11:28.758"/>
    <p1510:client id="{6B9D53E5-120D-4DCA-4073-8A37274CAB95}" v="1" dt="2023-06-12T16:23:44.929"/>
    <p1510:client id="{8D7BEE36-8BB0-A149-8BE8-D3630AE76184}" v="29" dt="2023-06-12T18:21:18.326"/>
    <p1510:client id="{9691E906-F418-260F-13D6-D4E407B69C57}" v="9" dt="2023-06-13T01:25:52.721"/>
    <p1510:client id="{9CB5D030-1BB5-C188-0CBF-84B98FE48059}" v="145" dt="2023-06-13T03:37:13.461"/>
    <p1510:client id="{A7740A1A-1B2F-DD61-C71F-0EB3533EC7B2}" v="3" dt="2023-06-12T18:09:08.869"/>
    <p1510:client id="{B183CC44-E357-4B45-A8FE-6A0F39394711}" v="44" dt="2023-06-12T18:39:11.425"/>
    <p1510:client id="{C278BDE3-51A7-C6F6-DD72-A47E88D3839B}" v="18" dt="2023-06-12T18:41:25.844"/>
    <p1510:client id="{CA431431-1451-46D3-97E7-2A1689A09DCC}" v="73" dt="2023-06-12T21:39:39.521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iscoSansTT Light" panose="020B060402020202020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>
                <a:latin typeface="CiscoSansTT Light" panose="020B0604020202020204" charset="0"/>
              </a:rPr>
              <a:pPr>
                <a:defRPr/>
              </a:pPr>
              <a:t>6/20/2023</a:t>
            </a:fld>
            <a:endParaRPr lang="en-US">
              <a:latin typeface="CiscoSansTT Light" panose="020B060402020202020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latin typeface="CiscoSansTT Light" panose="020B06040202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604020202020204" charset="0"/>
              </a:rPr>
              <a:pPr>
                <a:defRPr/>
              </a:pPr>
              <a:t>‹#›</a:t>
            </a:fld>
            <a:endParaRPr lang="en-US">
              <a:latin typeface="CiscoSansTT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60402020202020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60402020202020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 smtClean="0"/>
              <a:pPr>
                <a:defRPr/>
              </a:pPr>
              <a:t>6/20/2023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60402020202020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60402020202020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iscoSansTT Light" panose="020B0604020202020204" charset="0"/>
        <a:ea typeface="ＭＳ Ｐゴシック" charset="0"/>
        <a:cs typeface="ＭＳ Ｐゴシック" charset="0"/>
      </a:defRPr>
    </a:lvl1pPr>
    <a:lvl2pPr marL="60955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iscoSansTT Light" panose="020B0604020202020204" charset="0"/>
        <a:ea typeface="ＭＳ Ｐゴシック" charset="0"/>
        <a:cs typeface="+mn-cs"/>
      </a:defRPr>
    </a:lvl2pPr>
    <a:lvl3pPr marL="1219119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iscoSansTT Light" panose="020B0604020202020204" charset="0"/>
        <a:ea typeface="ＭＳ Ｐゴシック" charset="0"/>
        <a:cs typeface="+mn-cs"/>
      </a:defRPr>
    </a:lvl3pPr>
    <a:lvl4pPr marL="182867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iscoSansTT Light" panose="020B0604020202020204" charset="0"/>
        <a:ea typeface="ＭＳ Ｐゴシック" charset="0"/>
        <a:cs typeface="+mn-cs"/>
      </a:defRPr>
    </a:lvl4pPr>
    <a:lvl5pPr marL="2438238" algn="l" defTabSz="609559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CiscoSansTT Light" panose="020B0604020202020204" charset="0"/>
        <a:ea typeface="ＭＳ Ｐゴシック" charset="0"/>
        <a:cs typeface="+mn-cs"/>
      </a:defRPr>
    </a:lvl5pPr>
    <a:lvl6pPr marL="304779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57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1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75" algn="l" defTabSz="609559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604020202020204" charset="0"/>
                <a:ea typeface="+mn-ea"/>
                <a:cs typeface="+mn-cs"/>
              </a:rPr>
              <a:pPr marL="0" marR="0" lvl="0" indent="0" algn="r" defTabSz="6095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5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Full colo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E5E84B7-8290-E8E5-BCC5-90A147517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19570" y="1881213"/>
            <a:ext cx="6887236" cy="150965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/>
              <a:t>Presentation title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3671168"/>
            <a:ext cx="6887236" cy="450546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buFont typeface="Arial" panose="020B0604020202020204" pitchFamily="34" charset="0"/>
              <a:buNone/>
              <a:defRPr sz="1800" b="0" i="0" baseline="0">
                <a:solidFill>
                  <a:schemeClr val="accent5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697" y="5850330"/>
            <a:ext cx="6400303" cy="685653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0" indent="0" algn="l">
              <a:spcBef>
                <a:spcPts val="18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Speaker name, Speaker title </a:t>
            </a:r>
          </a:p>
          <a:p>
            <a:pPr lvl="1"/>
            <a:r>
              <a:rPr lang="en-GB"/>
              <a:t>Department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A9AEA80-AD5F-0EC2-CCA0-ACC47B553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4183FA9-17E2-218D-4347-423BEF5E2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1" y="6339623"/>
            <a:ext cx="3657600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12014D-F90A-2A01-9001-0426A530DC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67270" y="2083405"/>
            <a:ext cx="1960331" cy="3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8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r - Small Circle Photo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D0004D-662A-2687-61CE-3D0E4A907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6434DB-B5A5-3E35-6066-0568F0FD79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90170" y="-114300"/>
            <a:ext cx="4522480" cy="2507172"/>
          </a:xfrm>
          <a:custGeom>
            <a:avLst/>
            <a:gdLst>
              <a:gd name="connsiteX0" fmla="*/ 0 w 4522480"/>
              <a:gd name="connsiteY0" fmla="*/ 0 h 2507172"/>
              <a:gd name="connsiteX1" fmla="*/ 4522480 w 4522480"/>
              <a:gd name="connsiteY1" fmla="*/ 0 h 2507172"/>
              <a:gd name="connsiteX2" fmla="*/ 4522480 w 4522480"/>
              <a:gd name="connsiteY2" fmla="*/ 1838707 h 2507172"/>
              <a:gd name="connsiteX3" fmla="*/ 4476211 w 4522480"/>
              <a:gd name="connsiteY3" fmla="*/ 1880759 h 2507172"/>
              <a:gd name="connsiteX4" fmla="*/ 2731281 w 4522480"/>
              <a:gd name="connsiteY4" fmla="*/ 2507172 h 2507172"/>
              <a:gd name="connsiteX5" fmla="*/ 2244 w 4522480"/>
              <a:gd name="connsiteY5" fmla="*/ 44448 h 25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2480" h="2507172">
                <a:moveTo>
                  <a:pt x="0" y="0"/>
                </a:moveTo>
                <a:lnTo>
                  <a:pt x="4522480" y="0"/>
                </a:lnTo>
                <a:lnTo>
                  <a:pt x="4522480" y="1838707"/>
                </a:lnTo>
                <a:lnTo>
                  <a:pt x="4476211" y="1880759"/>
                </a:lnTo>
                <a:cubicBezTo>
                  <a:pt x="4002024" y="2272092"/>
                  <a:pt x="3394106" y="2507172"/>
                  <a:pt x="2731281" y="2507172"/>
                </a:cubicBezTo>
                <a:cubicBezTo>
                  <a:pt x="1310942" y="2507172"/>
                  <a:pt x="142723" y="1427724"/>
                  <a:pt x="2244" y="44448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txBody>
          <a:bodyPr vert="horz" wrap="square" lIns="0" tIns="45720" rIns="0" bIns="45720" rtlCol="0">
            <a:noAutofit/>
          </a:bodyPr>
          <a:lstStyle>
            <a:lvl1pPr marL="0" indent="0" algn="ctr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31801"/>
            <a:ext cx="35117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69905045-8505-4B59-696F-0334CECB9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B42E349-B9B5-0A66-50D0-9CB3BE28A3A2}"/>
              </a:ext>
            </a:extLst>
          </p:cNvPr>
          <p:cNvSpPr>
            <a:spLocks noGrp="1"/>
          </p:cNvSpPr>
          <p:nvPr>
            <p:ph type="ftr" sz="quarter" idx="8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grpSp>
        <p:nvGrpSpPr>
          <p:cNvPr id="18" name="Graphic 17">
            <a:extLst>
              <a:ext uri="{FF2B5EF4-FFF2-40B4-BE49-F238E27FC236}">
                <a16:creationId xmlns:a16="http://schemas.microsoft.com/office/drawing/2014/main" id="{CF8AA74C-72D0-F3AC-E1CE-7B489621ADF5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rgbClr val="9EA9B8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5E80A4-2570-7A8B-26F9-61EB20D0EBC8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D47CC7-975A-C747-CDF2-5E3F39BF0D86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02AB255-6E97-0793-8C67-EF1E2FD63918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CFE1FD-79D7-A838-FD35-3023F7CFFDA5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15133078-0E56-943E-7BC9-5F88C8AA8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144" y="1042639"/>
            <a:ext cx="5527856" cy="48628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 slide - ful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E1582-8D4F-2352-726F-EA9E60149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299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0"/>
            <a:ext cx="12191996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EF256D-FA0F-F794-975E-18AAAE7B8C2A}"/>
              </a:ext>
            </a:extLst>
          </p:cNvPr>
          <p:cNvSpPr/>
          <p:nvPr userDrawn="1"/>
        </p:nvSpPr>
        <p:spPr>
          <a:xfrm>
            <a:off x="0" y="0"/>
            <a:ext cx="12191989" cy="6857997"/>
          </a:xfrm>
          <a:prstGeom prst="rect">
            <a:avLst/>
          </a:prstGeom>
          <a:gradFill flip="none" rotWithShape="1">
            <a:gsLst>
              <a:gs pos="44000">
                <a:schemeClr val="bg2">
                  <a:alpha val="50000"/>
                </a:schemeClr>
              </a:gs>
              <a:gs pos="73000">
                <a:srgbClr val="0A1E3C">
                  <a:alpha val="91000"/>
                </a:srgbClr>
              </a:gs>
              <a:gs pos="99000">
                <a:srgbClr val="060C0F"/>
              </a:gs>
              <a:gs pos="31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BFEB990-71DE-ECA1-B1C0-16628AF84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4E397ED-5E87-9D2F-B891-EABA2B0968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27136" y="3088869"/>
            <a:ext cx="3472845" cy="633641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D1D4D0C-AEBE-18BA-DA58-7CEB418A35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339623"/>
            <a:ext cx="3657600" cy="2019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8764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 pt Title -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EE3E17C-EC80-E6BB-EF14-A74EC7613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3C4BCC-1BB4-B354-2A12-6CF97895E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31801"/>
            <a:ext cx="3505563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F4B93-F3D9-DE38-D486-0418D5392B4E}"/>
              </a:ext>
            </a:extLst>
          </p:cNvPr>
          <p:cNvSpPr>
            <a:spLocks noGrp="1"/>
          </p:cNvSpPr>
          <p:nvPr>
            <p:ph type="ftr" sz="quarter" idx="83"/>
          </p:nvPr>
        </p:nvSpPr>
        <p:spPr/>
        <p:txBody>
          <a:bodyPr/>
          <a:lstStyle/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FA3E3-D6A3-6B49-D98A-C06C9362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21" y="762445"/>
            <a:ext cx="10677881" cy="520255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5512ECA-719F-3DD1-E2E1-A858C10084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1376953"/>
            <a:ext cx="6385718" cy="58833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7366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 pt Title &amp; Bullets -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EE3E17C-EC80-E6BB-EF14-A74EC7613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3C4BCC-1BB4-B354-2A12-6CF97895E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31801"/>
            <a:ext cx="3505563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F4B93-F3D9-DE38-D486-0418D5392B4E}"/>
              </a:ext>
            </a:extLst>
          </p:cNvPr>
          <p:cNvSpPr>
            <a:spLocks noGrp="1"/>
          </p:cNvSpPr>
          <p:nvPr>
            <p:ph type="ftr" sz="quarter" idx="83"/>
          </p:nvPr>
        </p:nvSpPr>
        <p:spPr/>
        <p:txBody>
          <a:bodyPr/>
          <a:lstStyle/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63F075-42C7-0557-9486-89CA0AF80D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907177"/>
            <a:ext cx="8229600" cy="3998323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4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F749178-4E4B-9DF0-DB6A-55608142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21" y="762446"/>
            <a:ext cx="10677881" cy="61450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B55C965-72F2-A321-DC7B-4A701CD249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1376953"/>
            <a:ext cx="6385718" cy="4341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7765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 pt Title - Centere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EE3E17C-EC80-E6BB-EF14-A74EC7613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03C4BCC-1BB4-B354-2A12-6CF97895E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31801"/>
            <a:ext cx="3505563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F4B93-F3D9-DE38-D486-0418D5392B4E}"/>
              </a:ext>
            </a:extLst>
          </p:cNvPr>
          <p:cNvSpPr>
            <a:spLocks noGrp="1"/>
          </p:cNvSpPr>
          <p:nvPr>
            <p:ph type="ftr" sz="quarter" idx="83"/>
          </p:nvPr>
        </p:nvSpPr>
        <p:spPr/>
        <p:txBody>
          <a:bodyPr/>
          <a:lstStyle/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A8E844-7A04-0B08-057E-99CD41BB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22" y="762445"/>
            <a:ext cx="11014456" cy="894153"/>
          </a:xfrm>
        </p:spPr>
        <p:txBody>
          <a:bodyPr anchor="t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88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pt headline - Left 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EE3E17C-EC80-E6BB-EF14-A74EC7613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E56B4F5-A901-C75F-0B48-06946C087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8121EB-7429-BC0D-0A5F-CC69FF7FF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34" y="431801"/>
            <a:ext cx="3502329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4" name="Title 25">
            <a:extLst>
              <a:ext uri="{FF2B5EF4-FFF2-40B4-BE49-F238E27FC236}">
                <a16:creationId xmlns:a16="http://schemas.microsoft.com/office/drawing/2014/main" id="{08217EE1-126D-2F70-E5A1-FDAE73BDA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7" y="1038667"/>
            <a:ext cx="4608088" cy="2247871"/>
          </a:xfrm>
        </p:spPr>
        <p:txBody>
          <a:bodyPr lIns="0" tIns="0" rIns="0" bIns="0" anchor="t"/>
          <a:lstStyle>
            <a:lvl1pPr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7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pt headline - 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EE3E17C-EC80-E6BB-EF14-A74EC7613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E56B4F5-A901-C75F-0B48-06946C087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8121EB-7429-BC0D-0A5F-CC69FF7FF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34" y="431801"/>
            <a:ext cx="3502329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4" name="Title 25">
            <a:extLst>
              <a:ext uri="{FF2B5EF4-FFF2-40B4-BE49-F238E27FC236}">
                <a16:creationId xmlns:a16="http://schemas.microsoft.com/office/drawing/2014/main" id="{08217EE1-126D-2F70-E5A1-FDAE73BDA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6" y="1038668"/>
            <a:ext cx="10621535" cy="750262"/>
          </a:xfrm>
        </p:spPr>
        <p:txBody>
          <a:bodyPr lIns="0" tIns="0" rIns="0" bIns="0" anchor="t"/>
          <a:lstStyle>
            <a:lvl1pPr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D8AC02F-1BD8-B41C-FF33-F40587130E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1788929"/>
            <a:ext cx="6385718" cy="58833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392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81B37B4-1168-CDEB-FB62-4B4E3C4E0A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31801"/>
            <a:ext cx="3505563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BFEB990-71DE-ECA1-B1C0-16628AF84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E62E46F-F67B-A054-B786-76502B0F9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74B8BE-A6D5-DE71-16AF-B6A492DA3E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2" y="2552700"/>
            <a:ext cx="4571998" cy="3619500"/>
          </a:xfrm>
        </p:spPr>
        <p:txBody>
          <a:bodyPr/>
          <a:lstStyle>
            <a:lvl2pPr>
              <a:spcBef>
                <a:spcPts val="18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25">
            <a:extLst>
              <a:ext uri="{FF2B5EF4-FFF2-40B4-BE49-F238E27FC236}">
                <a16:creationId xmlns:a16="http://schemas.microsoft.com/office/drawing/2014/main" id="{55AE0F95-A61D-31FB-2954-9944C7ED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6" y="1038668"/>
            <a:ext cx="10621535" cy="750262"/>
          </a:xfrm>
        </p:spPr>
        <p:txBody>
          <a:bodyPr lIns="0" tIns="0" rIns="0" bIns="0" anchor="t"/>
          <a:lstStyle>
            <a:lvl1pPr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ED2D890-AB20-D85B-9B6C-58B123E8C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1788929"/>
            <a:ext cx="6385718" cy="58833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87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Left - Sub hea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81B37B4-1168-CDEB-FB62-4B4E3C4E0A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31801"/>
            <a:ext cx="3505563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BFEB990-71DE-ECA1-B1C0-16628AF84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E62E46F-F67B-A054-B786-76502B0F9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74B8BE-A6D5-DE71-16AF-B6A492DA3E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1046376"/>
            <a:ext cx="5486400" cy="4937096"/>
          </a:xfrm>
        </p:spPr>
        <p:txBody>
          <a:bodyPr/>
          <a:lstStyle>
            <a:lvl2pPr>
              <a:spcBef>
                <a:spcPts val="18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E2BC6BA-BAB2-6F74-2F5E-ACD128271A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2652780"/>
            <a:ext cx="3649069" cy="58833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bg2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5" name="Title 25">
            <a:extLst>
              <a:ext uri="{FF2B5EF4-FFF2-40B4-BE49-F238E27FC236}">
                <a16:creationId xmlns:a16="http://schemas.microsoft.com/office/drawing/2014/main" id="{CED465B9-EAE8-EFCD-E189-E97741BE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7" y="1038668"/>
            <a:ext cx="3701384" cy="750262"/>
          </a:xfrm>
        </p:spPr>
        <p:txBody>
          <a:bodyPr lIns="0" tIns="0" rIns="0" bIns="0" anchor="t"/>
          <a:lstStyle>
            <a:lvl1pPr>
              <a:defRPr sz="5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9193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8FD6F-C96C-244A-96BA-A4ECE1E64E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2812144"/>
            <a:ext cx="3501600" cy="353194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C8A9CC-E572-B5F8-BB57-EC290A2A26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970" y="2339391"/>
            <a:ext cx="3489235" cy="4296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6074BE0-A83D-3E20-7A2B-FBA6ABB768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1600" y="2780662"/>
            <a:ext cx="3489235" cy="353194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EBB9E6-BB83-29A6-19D6-367C612EB4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1600" y="2339391"/>
            <a:ext cx="3489235" cy="4296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DD441197-7F29-7617-09B5-976AAB8CE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CDF0F76-64F6-2D81-A9D8-122DC546F4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31801"/>
            <a:ext cx="35055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055720-2737-5715-F6D4-914B674D851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26E66242-E91E-1DD2-6E23-FC2F4F83C4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1600" y="850623"/>
            <a:ext cx="3657600" cy="1325563"/>
          </a:xfrm>
        </p:spPr>
        <p:txBody>
          <a:bodyPr lIns="0" rIns="0" anchor="b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0" i="0" u="none" kern="1200" dirty="0" smtClean="0">
                <a:solidFill>
                  <a:schemeClr val="bg2"/>
                </a:solidFill>
                <a:latin typeface="CiscoSansTT ExtraLight" panose="020B0604020202020204" charset="0"/>
                <a:ea typeface="CiscoSansTT ExtraLight" panose="020B0604020202020204" charset="0"/>
                <a:cs typeface="CiscoSansTT ExtraLight" panose="020B060402020202020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9ADEF845-D8B3-056C-F61E-0B0FD95C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3" y="850623"/>
            <a:ext cx="365436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0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Full Colo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60D77C3-F6E9-6DBC-AB76-3143DCDF2E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C8A8D07-FD7D-5E31-8AB8-9278D8751FF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352800" y="3000980"/>
            <a:ext cx="8229600" cy="1504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/>
              <a:t>Divider slide title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66F1F590-BFCB-FED9-A671-92A04C309D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96000" y="4607417"/>
            <a:ext cx="5486400" cy="398668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 typeface="Arial" panose="020B0604020202020204" pitchFamily="34" charset="0"/>
              <a:buNone/>
              <a:defRPr sz="2000" b="0" i="0" baseline="0">
                <a:solidFill>
                  <a:schemeClr val="accent5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B284616-75A4-904B-4539-7A01BFD92C7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3002148-FDBC-645D-9760-2F527970665B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09600" y="6339623"/>
            <a:ext cx="3657601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106651-F163-1B0B-2708-BB5D67F082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98027" y="486803"/>
            <a:ext cx="1851946" cy="3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7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8FD6F-C96C-244A-96BA-A4ECE1E64E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2812144"/>
            <a:ext cx="2743199" cy="353194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180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C8A9CC-E572-B5F8-BB57-EC290A2A26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971" y="2340935"/>
            <a:ext cx="2744828" cy="4296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6074BE0-A83D-3E20-7A2B-FBA6ABB768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8736" y="2812144"/>
            <a:ext cx="2742389" cy="353194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180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EBB9E6-BB83-29A6-19D6-367C612EB4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7200" y="2340935"/>
            <a:ext cx="2742389" cy="4296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BD53F06-1D73-1A2D-F0D0-14CB3D7458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5508" y="2812144"/>
            <a:ext cx="2742390" cy="353194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180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472D2C-0D75-09B1-F263-30F0690C3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5508" y="2340935"/>
            <a:ext cx="2742390" cy="4296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844467F3-5740-D08F-855E-30AB17927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B8C3AA2-3D4B-06BF-F3B2-D701998C90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431801"/>
            <a:ext cx="35055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42CB46C-0211-C042-7E7D-BD518419F5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99BF0C78-D851-36AE-32A4-E359DE771B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45141" y="850623"/>
            <a:ext cx="2742391" cy="1325563"/>
          </a:xfrm>
        </p:spPr>
        <p:txBody>
          <a:bodyPr lIns="0" rIns="0" anchor="b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0" i="0" u="none" kern="1200" dirty="0" smtClean="0">
                <a:solidFill>
                  <a:schemeClr val="bg2"/>
                </a:solidFill>
                <a:latin typeface="CiscoSansTT ExtraLight" panose="020B0604020202020204" charset="0"/>
                <a:ea typeface="CiscoSansTT ExtraLight" panose="020B0604020202020204" charset="0"/>
                <a:cs typeface="CiscoSansTT ExtraLight" panose="020B0604020202020204" charset="0"/>
              </a:defRPr>
            </a:lvl1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A3BD8FB-C4CB-95D6-A9D7-3B11A522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33" y="850623"/>
            <a:ext cx="2739967" cy="1325563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CF13E54E-8108-9930-97A4-B87FD0C028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15523" y="850623"/>
            <a:ext cx="2742391" cy="1325563"/>
          </a:xfrm>
        </p:spPr>
        <p:txBody>
          <a:bodyPr lIns="0" rIns="0" anchor="b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3200" b="0" i="0" u="none" kern="1200" dirty="0" smtClean="0">
                <a:solidFill>
                  <a:schemeClr val="bg2"/>
                </a:solidFill>
                <a:latin typeface="CiscoSansTT ExtraLight" panose="020B0604020202020204" charset="0"/>
                <a:ea typeface="CiscoSansTT ExtraLight" panose="020B0604020202020204" charset="0"/>
                <a:cs typeface="CiscoSansTT ExtraLight" panose="020B0604020202020204" charset="0"/>
              </a:defRPr>
            </a:lvl1pPr>
          </a:lstStyle>
          <a:p>
            <a:pPr lvl="0"/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6756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AD99BA-484E-5E8E-D11B-6EC4DFB7558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93972" y="0"/>
            <a:ext cx="3798028" cy="68580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2AD77B-1466-B731-C28A-2731D668C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280" y="853237"/>
            <a:ext cx="7352519" cy="182880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81B37B4-1168-CDEB-FB62-4B4E3C4E0A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31801"/>
            <a:ext cx="3505563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BFEB990-71DE-ECA1-B1C0-16628AF84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E62E46F-F67B-A054-B786-76502B0F9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58EDF9B-C807-B80B-AE68-C78143B1FB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2665229"/>
            <a:ext cx="7292674" cy="58833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61F7F91-418E-98B8-5418-D95F1DBBB7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6" y="3429000"/>
            <a:ext cx="3163170" cy="2743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601A0A-5206-6033-4E36-D5C8F761DF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78463" y="3429000"/>
            <a:ext cx="3163170" cy="2743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3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- with Stat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300C2D5-4DDF-E562-6B7A-945F5C308A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9200" y="2"/>
            <a:ext cx="3352802" cy="6874564"/>
          </a:xfrm>
          <a:custGeom>
            <a:avLst/>
            <a:gdLst>
              <a:gd name="connsiteX0" fmla="*/ 1566695 w 5863784"/>
              <a:gd name="connsiteY0" fmla="*/ 2 h 6858002"/>
              <a:gd name="connsiteX1" fmla="*/ 5863784 w 5863784"/>
              <a:gd name="connsiteY1" fmla="*/ 2 h 6858002"/>
              <a:gd name="connsiteX2" fmla="*/ 5863784 w 5863784"/>
              <a:gd name="connsiteY2" fmla="*/ 6858002 h 6858002"/>
              <a:gd name="connsiteX3" fmla="*/ 1566695 w 5863784"/>
              <a:gd name="connsiteY3" fmla="*/ 6858002 h 6858002"/>
              <a:gd name="connsiteX4" fmla="*/ 1566528 w 5863784"/>
              <a:gd name="connsiteY4" fmla="*/ 0 h 6858002"/>
              <a:gd name="connsiteX5" fmla="*/ 1566528 w 5863784"/>
              <a:gd name="connsiteY5" fmla="*/ 6858001 h 6858002"/>
              <a:gd name="connsiteX6" fmla="*/ 0 w 5863784"/>
              <a:gd name="connsiteY6" fmla="*/ 6858001 h 6858002"/>
              <a:gd name="connsiteX0" fmla="*/ 1566695 w 5863784"/>
              <a:gd name="connsiteY0" fmla="*/ 23542 h 6881542"/>
              <a:gd name="connsiteX1" fmla="*/ 5863784 w 5863784"/>
              <a:gd name="connsiteY1" fmla="*/ 23542 h 6881542"/>
              <a:gd name="connsiteX2" fmla="*/ 5863784 w 5863784"/>
              <a:gd name="connsiteY2" fmla="*/ 6881542 h 6881542"/>
              <a:gd name="connsiteX3" fmla="*/ 1566695 w 5863784"/>
              <a:gd name="connsiteY3" fmla="*/ 6881542 h 6881542"/>
              <a:gd name="connsiteX4" fmla="*/ 1566695 w 5863784"/>
              <a:gd name="connsiteY4" fmla="*/ 23542 h 6881542"/>
              <a:gd name="connsiteX5" fmla="*/ 2298048 w 5863784"/>
              <a:gd name="connsiteY5" fmla="*/ 0 h 6881542"/>
              <a:gd name="connsiteX6" fmla="*/ 1566528 w 5863784"/>
              <a:gd name="connsiteY6" fmla="*/ 6881541 h 6881542"/>
              <a:gd name="connsiteX7" fmla="*/ 0 w 5863784"/>
              <a:gd name="connsiteY7" fmla="*/ 6881541 h 6881542"/>
              <a:gd name="connsiteX8" fmla="*/ 2298048 w 5863784"/>
              <a:gd name="connsiteY8" fmla="*/ 0 h 6881542"/>
              <a:gd name="connsiteX0" fmla="*/ 1566695 w 5863784"/>
              <a:gd name="connsiteY0" fmla="*/ 23542 h 6881542"/>
              <a:gd name="connsiteX1" fmla="*/ 5863784 w 5863784"/>
              <a:gd name="connsiteY1" fmla="*/ 23542 h 6881542"/>
              <a:gd name="connsiteX2" fmla="*/ 5863784 w 5863784"/>
              <a:gd name="connsiteY2" fmla="*/ 6881542 h 6881542"/>
              <a:gd name="connsiteX3" fmla="*/ 1566695 w 5863784"/>
              <a:gd name="connsiteY3" fmla="*/ 6881542 h 6881542"/>
              <a:gd name="connsiteX4" fmla="*/ 1566695 w 5863784"/>
              <a:gd name="connsiteY4" fmla="*/ 23542 h 6881542"/>
              <a:gd name="connsiteX5" fmla="*/ 2298048 w 5863784"/>
              <a:gd name="connsiteY5" fmla="*/ 0 h 6881542"/>
              <a:gd name="connsiteX6" fmla="*/ 0 w 5863784"/>
              <a:gd name="connsiteY6" fmla="*/ 6881541 h 6881542"/>
              <a:gd name="connsiteX7" fmla="*/ 2298048 w 5863784"/>
              <a:gd name="connsiteY7" fmla="*/ 0 h 6881542"/>
              <a:gd name="connsiteX0" fmla="*/ 2298215 w 5863784"/>
              <a:gd name="connsiteY0" fmla="*/ 17657 h 6881542"/>
              <a:gd name="connsiteX1" fmla="*/ 5863784 w 5863784"/>
              <a:gd name="connsiteY1" fmla="*/ 23542 h 6881542"/>
              <a:gd name="connsiteX2" fmla="*/ 5863784 w 5863784"/>
              <a:gd name="connsiteY2" fmla="*/ 6881542 h 6881542"/>
              <a:gd name="connsiteX3" fmla="*/ 1566695 w 5863784"/>
              <a:gd name="connsiteY3" fmla="*/ 6881542 h 6881542"/>
              <a:gd name="connsiteX4" fmla="*/ 2298215 w 5863784"/>
              <a:gd name="connsiteY4" fmla="*/ 17657 h 6881542"/>
              <a:gd name="connsiteX5" fmla="*/ 2298048 w 5863784"/>
              <a:gd name="connsiteY5" fmla="*/ 0 h 6881542"/>
              <a:gd name="connsiteX6" fmla="*/ 0 w 5863784"/>
              <a:gd name="connsiteY6" fmla="*/ 6881541 h 6881542"/>
              <a:gd name="connsiteX7" fmla="*/ 2298048 w 5863784"/>
              <a:gd name="connsiteY7" fmla="*/ 0 h 6881542"/>
              <a:gd name="connsiteX0" fmla="*/ 2298215 w 5863784"/>
              <a:gd name="connsiteY0" fmla="*/ 17657 h 6881542"/>
              <a:gd name="connsiteX1" fmla="*/ 5863784 w 5863784"/>
              <a:gd name="connsiteY1" fmla="*/ 23542 h 6881542"/>
              <a:gd name="connsiteX2" fmla="*/ 5863784 w 5863784"/>
              <a:gd name="connsiteY2" fmla="*/ 6881542 h 6881542"/>
              <a:gd name="connsiteX3" fmla="*/ 174447 w 5863784"/>
              <a:gd name="connsiteY3" fmla="*/ 6881542 h 6881542"/>
              <a:gd name="connsiteX4" fmla="*/ 2298215 w 5863784"/>
              <a:gd name="connsiteY4" fmla="*/ 17657 h 6881542"/>
              <a:gd name="connsiteX5" fmla="*/ 2298048 w 5863784"/>
              <a:gd name="connsiteY5" fmla="*/ 0 h 6881542"/>
              <a:gd name="connsiteX6" fmla="*/ 0 w 5863784"/>
              <a:gd name="connsiteY6" fmla="*/ 6881541 h 6881542"/>
              <a:gd name="connsiteX7" fmla="*/ 2298048 w 5863784"/>
              <a:gd name="connsiteY7" fmla="*/ 0 h 6881542"/>
              <a:gd name="connsiteX0" fmla="*/ 0 w 5863784"/>
              <a:gd name="connsiteY0" fmla="*/ 6881541 h 6972761"/>
              <a:gd name="connsiteX1" fmla="*/ 2298048 w 5863784"/>
              <a:gd name="connsiteY1" fmla="*/ 0 h 6972761"/>
              <a:gd name="connsiteX2" fmla="*/ 5863784 w 5863784"/>
              <a:gd name="connsiteY2" fmla="*/ 23542 h 6972761"/>
              <a:gd name="connsiteX3" fmla="*/ 5863784 w 5863784"/>
              <a:gd name="connsiteY3" fmla="*/ 6881542 h 6972761"/>
              <a:gd name="connsiteX4" fmla="*/ 174447 w 5863784"/>
              <a:gd name="connsiteY4" fmla="*/ 6881542 h 6972761"/>
              <a:gd name="connsiteX5" fmla="*/ 2298215 w 5863784"/>
              <a:gd name="connsiteY5" fmla="*/ 17657 h 6972761"/>
              <a:gd name="connsiteX6" fmla="*/ 2298048 w 5863784"/>
              <a:gd name="connsiteY6" fmla="*/ 0 h 6972761"/>
              <a:gd name="connsiteX7" fmla="*/ 91440 w 5863784"/>
              <a:gd name="connsiteY7" fmla="*/ 6972761 h 6972761"/>
              <a:gd name="connsiteX0" fmla="*/ 0 w 5863784"/>
              <a:gd name="connsiteY0" fmla="*/ 6881541 h 6881542"/>
              <a:gd name="connsiteX1" fmla="*/ 2298048 w 5863784"/>
              <a:gd name="connsiteY1" fmla="*/ 0 h 6881542"/>
              <a:gd name="connsiteX2" fmla="*/ 5863784 w 5863784"/>
              <a:gd name="connsiteY2" fmla="*/ 23542 h 6881542"/>
              <a:gd name="connsiteX3" fmla="*/ 5863784 w 5863784"/>
              <a:gd name="connsiteY3" fmla="*/ 6881542 h 6881542"/>
              <a:gd name="connsiteX4" fmla="*/ 174447 w 5863784"/>
              <a:gd name="connsiteY4" fmla="*/ 6881542 h 6881542"/>
              <a:gd name="connsiteX5" fmla="*/ 2298215 w 5863784"/>
              <a:gd name="connsiteY5" fmla="*/ 17657 h 6881542"/>
              <a:gd name="connsiteX6" fmla="*/ 0 w 5863784"/>
              <a:gd name="connsiteY6" fmla="*/ 6881541 h 6881542"/>
              <a:gd name="connsiteX0" fmla="*/ 2123768 w 5689337"/>
              <a:gd name="connsiteY0" fmla="*/ 17657 h 6881542"/>
              <a:gd name="connsiteX1" fmla="*/ 2123601 w 5689337"/>
              <a:gd name="connsiteY1" fmla="*/ 0 h 6881542"/>
              <a:gd name="connsiteX2" fmla="*/ 5689337 w 5689337"/>
              <a:gd name="connsiteY2" fmla="*/ 23542 h 6881542"/>
              <a:gd name="connsiteX3" fmla="*/ 5689337 w 5689337"/>
              <a:gd name="connsiteY3" fmla="*/ 6881542 h 6881542"/>
              <a:gd name="connsiteX4" fmla="*/ 0 w 5689337"/>
              <a:gd name="connsiteY4" fmla="*/ 6881542 h 6881542"/>
              <a:gd name="connsiteX5" fmla="*/ 2123768 w 5689337"/>
              <a:gd name="connsiteY5" fmla="*/ 17657 h 6881542"/>
              <a:gd name="connsiteX0" fmla="*/ 2926081 w 5689337"/>
              <a:gd name="connsiteY0" fmla="*/ 23542 h 6881542"/>
              <a:gd name="connsiteX1" fmla="*/ 2123601 w 5689337"/>
              <a:gd name="connsiteY1" fmla="*/ 0 h 6881542"/>
              <a:gd name="connsiteX2" fmla="*/ 5689337 w 5689337"/>
              <a:gd name="connsiteY2" fmla="*/ 23542 h 6881542"/>
              <a:gd name="connsiteX3" fmla="*/ 5689337 w 5689337"/>
              <a:gd name="connsiteY3" fmla="*/ 6881542 h 6881542"/>
              <a:gd name="connsiteX4" fmla="*/ 0 w 5689337"/>
              <a:gd name="connsiteY4" fmla="*/ 6881542 h 6881542"/>
              <a:gd name="connsiteX5" fmla="*/ 2926081 w 5689337"/>
              <a:gd name="connsiteY5" fmla="*/ 23542 h 6881542"/>
              <a:gd name="connsiteX0" fmla="*/ 2926081 w 5689337"/>
              <a:gd name="connsiteY0" fmla="*/ 857250 h 7715250"/>
              <a:gd name="connsiteX1" fmla="*/ 5689337 w 5689337"/>
              <a:gd name="connsiteY1" fmla="*/ 857250 h 7715250"/>
              <a:gd name="connsiteX2" fmla="*/ 5689337 w 5689337"/>
              <a:gd name="connsiteY2" fmla="*/ 7715250 h 7715250"/>
              <a:gd name="connsiteX3" fmla="*/ 0 w 5689337"/>
              <a:gd name="connsiteY3" fmla="*/ 7715250 h 7715250"/>
              <a:gd name="connsiteX4" fmla="*/ 2926081 w 5689337"/>
              <a:gd name="connsiteY4" fmla="*/ 857250 h 7715250"/>
              <a:gd name="connsiteX0" fmla="*/ 2926081 w 5689337"/>
              <a:gd name="connsiteY0" fmla="*/ 508000 h 7366000"/>
              <a:gd name="connsiteX1" fmla="*/ 5689337 w 5689337"/>
              <a:gd name="connsiteY1" fmla="*/ 508000 h 7366000"/>
              <a:gd name="connsiteX2" fmla="*/ 5689337 w 5689337"/>
              <a:gd name="connsiteY2" fmla="*/ 7366000 h 7366000"/>
              <a:gd name="connsiteX3" fmla="*/ 0 w 5689337"/>
              <a:gd name="connsiteY3" fmla="*/ 7366000 h 7366000"/>
              <a:gd name="connsiteX4" fmla="*/ 2926081 w 5689337"/>
              <a:gd name="connsiteY4" fmla="*/ 508000 h 7366000"/>
              <a:gd name="connsiteX0" fmla="*/ 2926081 w 5689337"/>
              <a:gd name="connsiteY0" fmla="*/ 0 h 6858000"/>
              <a:gd name="connsiteX1" fmla="*/ 5689337 w 5689337"/>
              <a:gd name="connsiteY1" fmla="*/ 0 h 6858000"/>
              <a:gd name="connsiteX2" fmla="*/ 5689337 w 5689337"/>
              <a:gd name="connsiteY2" fmla="*/ 6858000 h 6858000"/>
              <a:gd name="connsiteX3" fmla="*/ 0 w 5689337"/>
              <a:gd name="connsiteY3" fmla="*/ 6858000 h 6858000"/>
              <a:gd name="connsiteX4" fmla="*/ 2926081 w 5689337"/>
              <a:gd name="connsiteY4" fmla="*/ 0 h 6858000"/>
              <a:gd name="connsiteX0" fmla="*/ 2182762 w 5689337"/>
              <a:gd name="connsiteY0" fmla="*/ 0 h 6863885"/>
              <a:gd name="connsiteX1" fmla="*/ 5689337 w 5689337"/>
              <a:gd name="connsiteY1" fmla="*/ 5885 h 6863885"/>
              <a:gd name="connsiteX2" fmla="*/ 5689337 w 5689337"/>
              <a:gd name="connsiteY2" fmla="*/ 6863885 h 6863885"/>
              <a:gd name="connsiteX3" fmla="*/ 0 w 5689337"/>
              <a:gd name="connsiteY3" fmla="*/ 6863885 h 6863885"/>
              <a:gd name="connsiteX4" fmla="*/ 2182762 w 5689337"/>
              <a:gd name="connsiteY4" fmla="*/ 0 h 6863885"/>
              <a:gd name="connsiteX0" fmla="*/ 1610524 w 5117099"/>
              <a:gd name="connsiteY0" fmla="*/ 0 h 6863885"/>
              <a:gd name="connsiteX1" fmla="*/ 5117099 w 5117099"/>
              <a:gd name="connsiteY1" fmla="*/ 5885 h 6863885"/>
              <a:gd name="connsiteX2" fmla="*/ 5117099 w 5117099"/>
              <a:gd name="connsiteY2" fmla="*/ 6863885 h 6863885"/>
              <a:gd name="connsiteX3" fmla="*/ 0 w 5117099"/>
              <a:gd name="connsiteY3" fmla="*/ 6846230 h 6863885"/>
              <a:gd name="connsiteX4" fmla="*/ 1610524 w 5117099"/>
              <a:gd name="connsiteY4" fmla="*/ 0 h 6863885"/>
              <a:gd name="connsiteX0" fmla="*/ 1557430 w 5117099"/>
              <a:gd name="connsiteY0" fmla="*/ 0 h 6863885"/>
              <a:gd name="connsiteX1" fmla="*/ 5117099 w 5117099"/>
              <a:gd name="connsiteY1" fmla="*/ 5885 h 6863885"/>
              <a:gd name="connsiteX2" fmla="*/ 5117099 w 5117099"/>
              <a:gd name="connsiteY2" fmla="*/ 6863885 h 6863885"/>
              <a:gd name="connsiteX3" fmla="*/ 0 w 5117099"/>
              <a:gd name="connsiteY3" fmla="*/ 6846230 h 6863885"/>
              <a:gd name="connsiteX4" fmla="*/ 1557430 w 5117099"/>
              <a:gd name="connsiteY4" fmla="*/ 0 h 6863885"/>
              <a:gd name="connsiteX0" fmla="*/ 2125558 w 5117099"/>
              <a:gd name="connsiteY0" fmla="*/ 11770 h 6858000"/>
              <a:gd name="connsiteX1" fmla="*/ 5117099 w 5117099"/>
              <a:gd name="connsiteY1" fmla="*/ 0 h 6858000"/>
              <a:gd name="connsiteX2" fmla="*/ 5117099 w 5117099"/>
              <a:gd name="connsiteY2" fmla="*/ 6858000 h 6858000"/>
              <a:gd name="connsiteX3" fmla="*/ 0 w 5117099"/>
              <a:gd name="connsiteY3" fmla="*/ 6840345 h 6858000"/>
              <a:gd name="connsiteX4" fmla="*/ 2125558 w 5117099"/>
              <a:gd name="connsiteY4" fmla="*/ 11770 h 6858000"/>
              <a:gd name="connsiteX0" fmla="*/ 1521922 w 4513463"/>
              <a:gd name="connsiteY0" fmla="*/ 11770 h 6858000"/>
              <a:gd name="connsiteX1" fmla="*/ 4513463 w 4513463"/>
              <a:gd name="connsiteY1" fmla="*/ 0 h 6858000"/>
              <a:gd name="connsiteX2" fmla="*/ 4513463 w 4513463"/>
              <a:gd name="connsiteY2" fmla="*/ 6858000 h 6858000"/>
              <a:gd name="connsiteX3" fmla="*/ 0 w 4513463"/>
              <a:gd name="connsiteY3" fmla="*/ 6852116 h 6858000"/>
              <a:gd name="connsiteX4" fmla="*/ 1521922 w 4513463"/>
              <a:gd name="connsiteY4" fmla="*/ 11770 h 6858000"/>
              <a:gd name="connsiteX0" fmla="*/ 622386 w 4513463"/>
              <a:gd name="connsiteY0" fmla="*/ 11770 h 6858000"/>
              <a:gd name="connsiteX1" fmla="*/ 4513463 w 4513463"/>
              <a:gd name="connsiteY1" fmla="*/ 0 h 6858000"/>
              <a:gd name="connsiteX2" fmla="*/ 4513463 w 4513463"/>
              <a:gd name="connsiteY2" fmla="*/ 6858000 h 6858000"/>
              <a:gd name="connsiteX3" fmla="*/ 0 w 4513463"/>
              <a:gd name="connsiteY3" fmla="*/ 6852116 h 6858000"/>
              <a:gd name="connsiteX4" fmla="*/ 622386 w 4513463"/>
              <a:gd name="connsiteY4" fmla="*/ 11770 h 6858000"/>
              <a:gd name="connsiteX0" fmla="*/ 1521922 w 5412999"/>
              <a:gd name="connsiteY0" fmla="*/ 11770 h 6863886"/>
              <a:gd name="connsiteX1" fmla="*/ 5412999 w 5412999"/>
              <a:gd name="connsiteY1" fmla="*/ 0 h 6863886"/>
              <a:gd name="connsiteX2" fmla="*/ 5412999 w 5412999"/>
              <a:gd name="connsiteY2" fmla="*/ 6858000 h 6863886"/>
              <a:gd name="connsiteX3" fmla="*/ 0 w 5412999"/>
              <a:gd name="connsiteY3" fmla="*/ 6863886 h 6863886"/>
              <a:gd name="connsiteX4" fmla="*/ 1521922 w 5412999"/>
              <a:gd name="connsiteY4" fmla="*/ 11770 h 6863886"/>
              <a:gd name="connsiteX0" fmla="*/ 1397643 w 5288720"/>
              <a:gd name="connsiteY0" fmla="*/ 11770 h 6875656"/>
              <a:gd name="connsiteX1" fmla="*/ 5288720 w 5288720"/>
              <a:gd name="connsiteY1" fmla="*/ 0 h 6875656"/>
              <a:gd name="connsiteX2" fmla="*/ 5288720 w 5288720"/>
              <a:gd name="connsiteY2" fmla="*/ 6858000 h 6875656"/>
              <a:gd name="connsiteX3" fmla="*/ 0 w 5288720"/>
              <a:gd name="connsiteY3" fmla="*/ 6875656 h 6875656"/>
              <a:gd name="connsiteX4" fmla="*/ 1397643 w 5288720"/>
              <a:gd name="connsiteY4" fmla="*/ 11770 h 6875656"/>
              <a:gd name="connsiteX0" fmla="*/ 1510086 w 5288720"/>
              <a:gd name="connsiteY0" fmla="*/ 11770 h 6875656"/>
              <a:gd name="connsiteX1" fmla="*/ 5288720 w 5288720"/>
              <a:gd name="connsiteY1" fmla="*/ 0 h 6875656"/>
              <a:gd name="connsiteX2" fmla="*/ 5288720 w 5288720"/>
              <a:gd name="connsiteY2" fmla="*/ 6858000 h 6875656"/>
              <a:gd name="connsiteX3" fmla="*/ 0 w 5288720"/>
              <a:gd name="connsiteY3" fmla="*/ 6875656 h 6875656"/>
              <a:gd name="connsiteX4" fmla="*/ 1510086 w 5288720"/>
              <a:gd name="connsiteY4" fmla="*/ 11770 h 6875656"/>
              <a:gd name="connsiteX0" fmla="*/ 0 w 3778634"/>
              <a:gd name="connsiteY0" fmla="*/ 11770 h 6899197"/>
              <a:gd name="connsiteX1" fmla="*/ 3778634 w 3778634"/>
              <a:gd name="connsiteY1" fmla="*/ 0 h 6899197"/>
              <a:gd name="connsiteX2" fmla="*/ 3778634 w 3778634"/>
              <a:gd name="connsiteY2" fmla="*/ 6858000 h 6899197"/>
              <a:gd name="connsiteX3" fmla="*/ 803852 w 3778634"/>
              <a:gd name="connsiteY3" fmla="*/ 6899197 h 6899197"/>
              <a:gd name="connsiteX4" fmla="*/ 0 w 3778634"/>
              <a:gd name="connsiteY4" fmla="*/ 11770 h 6899197"/>
              <a:gd name="connsiteX0" fmla="*/ 0 w 4583482"/>
              <a:gd name="connsiteY0" fmla="*/ 0 h 6899197"/>
              <a:gd name="connsiteX1" fmla="*/ 4583482 w 4583482"/>
              <a:gd name="connsiteY1" fmla="*/ 0 h 6899197"/>
              <a:gd name="connsiteX2" fmla="*/ 4583482 w 4583482"/>
              <a:gd name="connsiteY2" fmla="*/ 6858000 h 6899197"/>
              <a:gd name="connsiteX3" fmla="*/ 1608700 w 4583482"/>
              <a:gd name="connsiteY3" fmla="*/ 6899197 h 6899197"/>
              <a:gd name="connsiteX4" fmla="*/ 0 w 4583482"/>
              <a:gd name="connsiteY4" fmla="*/ 0 h 6899197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1010982 w 4583482"/>
              <a:gd name="connsiteY3" fmla="*/ 6852116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45130 w 4583482"/>
              <a:gd name="connsiteY3" fmla="*/ 6846750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45130 w 4583482"/>
              <a:gd name="connsiteY3" fmla="*/ 6846750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45130 w 4583482"/>
              <a:gd name="connsiteY3" fmla="*/ 6846750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18151 w 4583482"/>
              <a:gd name="connsiteY3" fmla="*/ 6852116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12756 w 4583482"/>
              <a:gd name="connsiteY3" fmla="*/ 6857482 h 6858000"/>
              <a:gd name="connsiteX4" fmla="*/ 0 w 458348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3482" h="6858000">
                <a:moveTo>
                  <a:pt x="0" y="0"/>
                </a:moveTo>
                <a:lnTo>
                  <a:pt x="4583482" y="0"/>
                </a:lnTo>
                <a:lnTo>
                  <a:pt x="4583482" y="6858000"/>
                </a:lnTo>
                <a:lnTo>
                  <a:pt x="12756" y="6857482"/>
                </a:lnTo>
                <a:cubicBezTo>
                  <a:pt x="6706" y="4573443"/>
                  <a:pt x="6050" y="2284039"/>
                  <a:pt x="0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1E50EE-B08A-1619-635E-A2F7D6494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475" y="1166958"/>
            <a:ext cx="7851460" cy="100739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C9E047-3B79-01FB-2668-552BA3E030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800" y="2355638"/>
            <a:ext cx="2946990" cy="65146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Challenge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9B16207-AF3E-950B-D412-7CB2B8BB687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1" y="3199219"/>
            <a:ext cx="2946990" cy="252228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labore.</a:t>
            </a:r>
          </a:p>
          <a:p>
            <a:pPr lvl="0"/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E0DAAB-B12B-D73A-BFD5-E3645B1EF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801" y="431800"/>
            <a:ext cx="35125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D9C810F-4399-D710-00FE-4EA71B773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7DC9AA1-150E-3087-C35D-DA9CAA2D1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DB2E4F6-9489-BF2B-4EED-779A00BF402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5257800"/>
            <a:ext cx="12192000" cy="651464"/>
          </a:xfrm>
          <a:solidFill>
            <a:schemeClr val="bg2"/>
          </a:solidFill>
        </p:spPr>
        <p:txBody>
          <a:bodyPr lIns="274320" rIns="274320" anchor="ctr"/>
          <a:lstStyle>
            <a:lvl1pPr algn="ctr">
              <a:defRPr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470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with photo - NO sta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300C2D5-4DDF-E562-6B7A-945F5C308A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0698" y="2"/>
            <a:ext cx="4287898" cy="6874564"/>
          </a:xfrm>
          <a:custGeom>
            <a:avLst/>
            <a:gdLst>
              <a:gd name="connsiteX0" fmla="*/ 1566695 w 5863784"/>
              <a:gd name="connsiteY0" fmla="*/ 2 h 6858002"/>
              <a:gd name="connsiteX1" fmla="*/ 5863784 w 5863784"/>
              <a:gd name="connsiteY1" fmla="*/ 2 h 6858002"/>
              <a:gd name="connsiteX2" fmla="*/ 5863784 w 5863784"/>
              <a:gd name="connsiteY2" fmla="*/ 6858002 h 6858002"/>
              <a:gd name="connsiteX3" fmla="*/ 1566695 w 5863784"/>
              <a:gd name="connsiteY3" fmla="*/ 6858002 h 6858002"/>
              <a:gd name="connsiteX4" fmla="*/ 1566528 w 5863784"/>
              <a:gd name="connsiteY4" fmla="*/ 0 h 6858002"/>
              <a:gd name="connsiteX5" fmla="*/ 1566528 w 5863784"/>
              <a:gd name="connsiteY5" fmla="*/ 6858001 h 6858002"/>
              <a:gd name="connsiteX6" fmla="*/ 0 w 5863784"/>
              <a:gd name="connsiteY6" fmla="*/ 6858001 h 6858002"/>
              <a:gd name="connsiteX0" fmla="*/ 1566695 w 5863784"/>
              <a:gd name="connsiteY0" fmla="*/ 23542 h 6881542"/>
              <a:gd name="connsiteX1" fmla="*/ 5863784 w 5863784"/>
              <a:gd name="connsiteY1" fmla="*/ 23542 h 6881542"/>
              <a:gd name="connsiteX2" fmla="*/ 5863784 w 5863784"/>
              <a:gd name="connsiteY2" fmla="*/ 6881542 h 6881542"/>
              <a:gd name="connsiteX3" fmla="*/ 1566695 w 5863784"/>
              <a:gd name="connsiteY3" fmla="*/ 6881542 h 6881542"/>
              <a:gd name="connsiteX4" fmla="*/ 1566695 w 5863784"/>
              <a:gd name="connsiteY4" fmla="*/ 23542 h 6881542"/>
              <a:gd name="connsiteX5" fmla="*/ 2298048 w 5863784"/>
              <a:gd name="connsiteY5" fmla="*/ 0 h 6881542"/>
              <a:gd name="connsiteX6" fmla="*/ 1566528 w 5863784"/>
              <a:gd name="connsiteY6" fmla="*/ 6881541 h 6881542"/>
              <a:gd name="connsiteX7" fmla="*/ 0 w 5863784"/>
              <a:gd name="connsiteY7" fmla="*/ 6881541 h 6881542"/>
              <a:gd name="connsiteX8" fmla="*/ 2298048 w 5863784"/>
              <a:gd name="connsiteY8" fmla="*/ 0 h 6881542"/>
              <a:gd name="connsiteX0" fmla="*/ 1566695 w 5863784"/>
              <a:gd name="connsiteY0" fmla="*/ 23542 h 6881542"/>
              <a:gd name="connsiteX1" fmla="*/ 5863784 w 5863784"/>
              <a:gd name="connsiteY1" fmla="*/ 23542 h 6881542"/>
              <a:gd name="connsiteX2" fmla="*/ 5863784 w 5863784"/>
              <a:gd name="connsiteY2" fmla="*/ 6881542 h 6881542"/>
              <a:gd name="connsiteX3" fmla="*/ 1566695 w 5863784"/>
              <a:gd name="connsiteY3" fmla="*/ 6881542 h 6881542"/>
              <a:gd name="connsiteX4" fmla="*/ 1566695 w 5863784"/>
              <a:gd name="connsiteY4" fmla="*/ 23542 h 6881542"/>
              <a:gd name="connsiteX5" fmla="*/ 2298048 w 5863784"/>
              <a:gd name="connsiteY5" fmla="*/ 0 h 6881542"/>
              <a:gd name="connsiteX6" fmla="*/ 0 w 5863784"/>
              <a:gd name="connsiteY6" fmla="*/ 6881541 h 6881542"/>
              <a:gd name="connsiteX7" fmla="*/ 2298048 w 5863784"/>
              <a:gd name="connsiteY7" fmla="*/ 0 h 6881542"/>
              <a:gd name="connsiteX0" fmla="*/ 2298215 w 5863784"/>
              <a:gd name="connsiteY0" fmla="*/ 17657 h 6881542"/>
              <a:gd name="connsiteX1" fmla="*/ 5863784 w 5863784"/>
              <a:gd name="connsiteY1" fmla="*/ 23542 h 6881542"/>
              <a:gd name="connsiteX2" fmla="*/ 5863784 w 5863784"/>
              <a:gd name="connsiteY2" fmla="*/ 6881542 h 6881542"/>
              <a:gd name="connsiteX3" fmla="*/ 1566695 w 5863784"/>
              <a:gd name="connsiteY3" fmla="*/ 6881542 h 6881542"/>
              <a:gd name="connsiteX4" fmla="*/ 2298215 w 5863784"/>
              <a:gd name="connsiteY4" fmla="*/ 17657 h 6881542"/>
              <a:gd name="connsiteX5" fmla="*/ 2298048 w 5863784"/>
              <a:gd name="connsiteY5" fmla="*/ 0 h 6881542"/>
              <a:gd name="connsiteX6" fmla="*/ 0 w 5863784"/>
              <a:gd name="connsiteY6" fmla="*/ 6881541 h 6881542"/>
              <a:gd name="connsiteX7" fmla="*/ 2298048 w 5863784"/>
              <a:gd name="connsiteY7" fmla="*/ 0 h 6881542"/>
              <a:gd name="connsiteX0" fmla="*/ 2298215 w 5863784"/>
              <a:gd name="connsiteY0" fmla="*/ 17657 h 6881542"/>
              <a:gd name="connsiteX1" fmla="*/ 5863784 w 5863784"/>
              <a:gd name="connsiteY1" fmla="*/ 23542 h 6881542"/>
              <a:gd name="connsiteX2" fmla="*/ 5863784 w 5863784"/>
              <a:gd name="connsiteY2" fmla="*/ 6881542 h 6881542"/>
              <a:gd name="connsiteX3" fmla="*/ 174447 w 5863784"/>
              <a:gd name="connsiteY3" fmla="*/ 6881542 h 6881542"/>
              <a:gd name="connsiteX4" fmla="*/ 2298215 w 5863784"/>
              <a:gd name="connsiteY4" fmla="*/ 17657 h 6881542"/>
              <a:gd name="connsiteX5" fmla="*/ 2298048 w 5863784"/>
              <a:gd name="connsiteY5" fmla="*/ 0 h 6881542"/>
              <a:gd name="connsiteX6" fmla="*/ 0 w 5863784"/>
              <a:gd name="connsiteY6" fmla="*/ 6881541 h 6881542"/>
              <a:gd name="connsiteX7" fmla="*/ 2298048 w 5863784"/>
              <a:gd name="connsiteY7" fmla="*/ 0 h 6881542"/>
              <a:gd name="connsiteX0" fmla="*/ 0 w 5863784"/>
              <a:gd name="connsiteY0" fmla="*/ 6881541 h 6972761"/>
              <a:gd name="connsiteX1" fmla="*/ 2298048 w 5863784"/>
              <a:gd name="connsiteY1" fmla="*/ 0 h 6972761"/>
              <a:gd name="connsiteX2" fmla="*/ 5863784 w 5863784"/>
              <a:gd name="connsiteY2" fmla="*/ 23542 h 6972761"/>
              <a:gd name="connsiteX3" fmla="*/ 5863784 w 5863784"/>
              <a:gd name="connsiteY3" fmla="*/ 6881542 h 6972761"/>
              <a:gd name="connsiteX4" fmla="*/ 174447 w 5863784"/>
              <a:gd name="connsiteY4" fmla="*/ 6881542 h 6972761"/>
              <a:gd name="connsiteX5" fmla="*/ 2298215 w 5863784"/>
              <a:gd name="connsiteY5" fmla="*/ 17657 h 6972761"/>
              <a:gd name="connsiteX6" fmla="*/ 2298048 w 5863784"/>
              <a:gd name="connsiteY6" fmla="*/ 0 h 6972761"/>
              <a:gd name="connsiteX7" fmla="*/ 91440 w 5863784"/>
              <a:gd name="connsiteY7" fmla="*/ 6972761 h 6972761"/>
              <a:gd name="connsiteX0" fmla="*/ 0 w 5863784"/>
              <a:gd name="connsiteY0" fmla="*/ 6881541 h 6881542"/>
              <a:gd name="connsiteX1" fmla="*/ 2298048 w 5863784"/>
              <a:gd name="connsiteY1" fmla="*/ 0 h 6881542"/>
              <a:gd name="connsiteX2" fmla="*/ 5863784 w 5863784"/>
              <a:gd name="connsiteY2" fmla="*/ 23542 h 6881542"/>
              <a:gd name="connsiteX3" fmla="*/ 5863784 w 5863784"/>
              <a:gd name="connsiteY3" fmla="*/ 6881542 h 6881542"/>
              <a:gd name="connsiteX4" fmla="*/ 174447 w 5863784"/>
              <a:gd name="connsiteY4" fmla="*/ 6881542 h 6881542"/>
              <a:gd name="connsiteX5" fmla="*/ 2298215 w 5863784"/>
              <a:gd name="connsiteY5" fmla="*/ 17657 h 6881542"/>
              <a:gd name="connsiteX6" fmla="*/ 0 w 5863784"/>
              <a:gd name="connsiteY6" fmla="*/ 6881541 h 6881542"/>
              <a:gd name="connsiteX0" fmla="*/ 2123768 w 5689337"/>
              <a:gd name="connsiteY0" fmla="*/ 17657 h 6881542"/>
              <a:gd name="connsiteX1" fmla="*/ 2123601 w 5689337"/>
              <a:gd name="connsiteY1" fmla="*/ 0 h 6881542"/>
              <a:gd name="connsiteX2" fmla="*/ 5689337 w 5689337"/>
              <a:gd name="connsiteY2" fmla="*/ 23542 h 6881542"/>
              <a:gd name="connsiteX3" fmla="*/ 5689337 w 5689337"/>
              <a:gd name="connsiteY3" fmla="*/ 6881542 h 6881542"/>
              <a:gd name="connsiteX4" fmla="*/ 0 w 5689337"/>
              <a:gd name="connsiteY4" fmla="*/ 6881542 h 6881542"/>
              <a:gd name="connsiteX5" fmla="*/ 2123768 w 5689337"/>
              <a:gd name="connsiteY5" fmla="*/ 17657 h 6881542"/>
              <a:gd name="connsiteX0" fmla="*/ 2926081 w 5689337"/>
              <a:gd name="connsiteY0" fmla="*/ 23542 h 6881542"/>
              <a:gd name="connsiteX1" fmla="*/ 2123601 w 5689337"/>
              <a:gd name="connsiteY1" fmla="*/ 0 h 6881542"/>
              <a:gd name="connsiteX2" fmla="*/ 5689337 w 5689337"/>
              <a:gd name="connsiteY2" fmla="*/ 23542 h 6881542"/>
              <a:gd name="connsiteX3" fmla="*/ 5689337 w 5689337"/>
              <a:gd name="connsiteY3" fmla="*/ 6881542 h 6881542"/>
              <a:gd name="connsiteX4" fmla="*/ 0 w 5689337"/>
              <a:gd name="connsiteY4" fmla="*/ 6881542 h 6881542"/>
              <a:gd name="connsiteX5" fmla="*/ 2926081 w 5689337"/>
              <a:gd name="connsiteY5" fmla="*/ 23542 h 6881542"/>
              <a:gd name="connsiteX0" fmla="*/ 2926081 w 5689337"/>
              <a:gd name="connsiteY0" fmla="*/ 857250 h 7715250"/>
              <a:gd name="connsiteX1" fmla="*/ 5689337 w 5689337"/>
              <a:gd name="connsiteY1" fmla="*/ 857250 h 7715250"/>
              <a:gd name="connsiteX2" fmla="*/ 5689337 w 5689337"/>
              <a:gd name="connsiteY2" fmla="*/ 7715250 h 7715250"/>
              <a:gd name="connsiteX3" fmla="*/ 0 w 5689337"/>
              <a:gd name="connsiteY3" fmla="*/ 7715250 h 7715250"/>
              <a:gd name="connsiteX4" fmla="*/ 2926081 w 5689337"/>
              <a:gd name="connsiteY4" fmla="*/ 857250 h 7715250"/>
              <a:gd name="connsiteX0" fmla="*/ 2926081 w 5689337"/>
              <a:gd name="connsiteY0" fmla="*/ 508000 h 7366000"/>
              <a:gd name="connsiteX1" fmla="*/ 5689337 w 5689337"/>
              <a:gd name="connsiteY1" fmla="*/ 508000 h 7366000"/>
              <a:gd name="connsiteX2" fmla="*/ 5689337 w 5689337"/>
              <a:gd name="connsiteY2" fmla="*/ 7366000 h 7366000"/>
              <a:gd name="connsiteX3" fmla="*/ 0 w 5689337"/>
              <a:gd name="connsiteY3" fmla="*/ 7366000 h 7366000"/>
              <a:gd name="connsiteX4" fmla="*/ 2926081 w 5689337"/>
              <a:gd name="connsiteY4" fmla="*/ 508000 h 7366000"/>
              <a:gd name="connsiteX0" fmla="*/ 2926081 w 5689337"/>
              <a:gd name="connsiteY0" fmla="*/ 0 h 6858000"/>
              <a:gd name="connsiteX1" fmla="*/ 5689337 w 5689337"/>
              <a:gd name="connsiteY1" fmla="*/ 0 h 6858000"/>
              <a:gd name="connsiteX2" fmla="*/ 5689337 w 5689337"/>
              <a:gd name="connsiteY2" fmla="*/ 6858000 h 6858000"/>
              <a:gd name="connsiteX3" fmla="*/ 0 w 5689337"/>
              <a:gd name="connsiteY3" fmla="*/ 6858000 h 6858000"/>
              <a:gd name="connsiteX4" fmla="*/ 2926081 w 5689337"/>
              <a:gd name="connsiteY4" fmla="*/ 0 h 6858000"/>
              <a:gd name="connsiteX0" fmla="*/ 2182762 w 5689337"/>
              <a:gd name="connsiteY0" fmla="*/ 0 h 6863885"/>
              <a:gd name="connsiteX1" fmla="*/ 5689337 w 5689337"/>
              <a:gd name="connsiteY1" fmla="*/ 5885 h 6863885"/>
              <a:gd name="connsiteX2" fmla="*/ 5689337 w 5689337"/>
              <a:gd name="connsiteY2" fmla="*/ 6863885 h 6863885"/>
              <a:gd name="connsiteX3" fmla="*/ 0 w 5689337"/>
              <a:gd name="connsiteY3" fmla="*/ 6863885 h 6863885"/>
              <a:gd name="connsiteX4" fmla="*/ 2182762 w 5689337"/>
              <a:gd name="connsiteY4" fmla="*/ 0 h 6863885"/>
              <a:gd name="connsiteX0" fmla="*/ 1610524 w 5117099"/>
              <a:gd name="connsiteY0" fmla="*/ 0 h 6863885"/>
              <a:gd name="connsiteX1" fmla="*/ 5117099 w 5117099"/>
              <a:gd name="connsiteY1" fmla="*/ 5885 h 6863885"/>
              <a:gd name="connsiteX2" fmla="*/ 5117099 w 5117099"/>
              <a:gd name="connsiteY2" fmla="*/ 6863885 h 6863885"/>
              <a:gd name="connsiteX3" fmla="*/ 0 w 5117099"/>
              <a:gd name="connsiteY3" fmla="*/ 6846230 h 6863885"/>
              <a:gd name="connsiteX4" fmla="*/ 1610524 w 5117099"/>
              <a:gd name="connsiteY4" fmla="*/ 0 h 6863885"/>
              <a:gd name="connsiteX0" fmla="*/ 1557430 w 5117099"/>
              <a:gd name="connsiteY0" fmla="*/ 0 h 6863885"/>
              <a:gd name="connsiteX1" fmla="*/ 5117099 w 5117099"/>
              <a:gd name="connsiteY1" fmla="*/ 5885 h 6863885"/>
              <a:gd name="connsiteX2" fmla="*/ 5117099 w 5117099"/>
              <a:gd name="connsiteY2" fmla="*/ 6863885 h 6863885"/>
              <a:gd name="connsiteX3" fmla="*/ 0 w 5117099"/>
              <a:gd name="connsiteY3" fmla="*/ 6846230 h 6863885"/>
              <a:gd name="connsiteX4" fmla="*/ 1557430 w 5117099"/>
              <a:gd name="connsiteY4" fmla="*/ 0 h 6863885"/>
              <a:gd name="connsiteX0" fmla="*/ 2125558 w 5117099"/>
              <a:gd name="connsiteY0" fmla="*/ 11770 h 6858000"/>
              <a:gd name="connsiteX1" fmla="*/ 5117099 w 5117099"/>
              <a:gd name="connsiteY1" fmla="*/ 0 h 6858000"/>
              <a:gd name="connsiteX2" fmla="*/ 5117099 w 5117099"/>
              <a:gd name="connsiteY2" fmla="*/ 6858000 h 6858000"/>
              <a:gd name="connsiteX3" fmla="*/ 0 w 5117099"/>
              <a:gd name="connsiteY3" fmla="*/ 6840345 h 6858000"/>
              <a:gd name="connsiteX4" fmla="*/ 2125558 w 5117099"/>
              <a:gd name="connsiteY4" fmla="*/ 11770 h 6858000"/>
              <a:gd name="connsiteX0" fmla="*/ 1521922 w 4513463"/>
              <a:gd name="connsiteY0" fmla="*/ 11770 h 6858000"/>
              <a:gd name="connsiteX1" fmla="*/ 4513463 w 4513463"/>
              <a:gd name="connsiteY1" fmla="*/ 0 h 6858000"/>
              <a:gd name="connsiteX2" fmla="*/ 4513463 w 4513463"/>
              <a:gd name="connsiteY2" fmla="*/ 6858000 h 6858000"/>
              <a:gd name="connsiteX3" fmla="*/ 0 w 4513463"/>
              <a:gd name="connsiteY3" fmla="*/ 6852116 h 6858000"/>
              <a:gd name="connsiteX4" fmla="*/ 1521922 w 4513463"/>
              <a:gd name="connsiteY4" fmla="*/ 11770 h 6858000"/>
              <a:gd name="connsiteX0" fmla="*/ 622386 w 4513463"/>
              <a:gd name="connsiteY0" fmla="*/ 11770 h 6858000"/>
              <a:gd name="connsiteX1" fmla="*/ 4513463 w 4513463"/>
              <a:gd name="connsiteY1" fmla="*/ 0 h 6858000"/>
              <a:gd name="connsiteX2" fmla="*/ 4513463 w 4513463"/>
              <a:gd name="connsiteY2" fmla="*/ 6858000 h 6858000"/>
              <a:gd name="connsiteX3" fmla="*/ 0 w 4513463"/>
              <a:gd name="connsiteY3" fmla="*/ 6852116 h 6858000"/>
              <a:gd name="connsiteX4" fmla="*/ 622386 w 4513463"/>
              <a:gd name="connsiteY4" fmla="*/ 11770 h 6858000"/>
              <a:gd name="connsiteX0" fmla="*/ 1521922 w 5412999"/>
              <a:gd name="connsiteY0" fmla="*/ 11770 h 6863886"/>
              <a:gd name="connsiteX1" fmla="*/ 5412999 w 5412999"/>
              <a:gd name="connsiteY1" fmla="*/ 0 h 6863886"/>
              <a:gd name="connsiteX2" fmla="*/ 5412999 w 5412999"/>
              <a:gd name="connsiteY2" fmla="*/ 6858000 h 6863886"/>
              <a:gd name="connsiteX3" fmla="*/ 0 w 5412999"/>
              <a:gd name="connsiteY3" fmla="*/ 6863886 h 6863886"/>
              <a:gd name="connsiteX4" fmla="*/ 1521922 w 5412999"/>
              <a:gd name="connsiteY4" fmla="*/ 11770 h 6863886"/>
              <a:gd name="connsiteX0" fmla="*/ 1397643 w 5288720"/>
              <a:gd name="connsiteY0" fmla="*/ 11770 h 6875656"/>
              <a:gd name="connsiteX1" fmla="*/ 5288720 w 5288720"/>
              <a:gd name="connsiteY1" fmla="*/ 0 h 6875656"/>
              <a:gd name="connsiteX2" fmla="*/ 5288720 w 5288720"/>
              <a:gd name="connsiteY2" fmla="*/ 6858000 h 6875656"/>
              <a:gd name="connsiteX3" fmla="*/ 0 w 5288720"/>
              <a:gd name="connsiteY3" fmla="*/ 6875656 h 6875656"/>
              <a:gd name="connsiteX4" fmla="*/ 1397643 w 5288720"/>
              <a:gd name="connsiteY4" fmla="*/ 11770 h 6875656"/>
              <a:gd name="connsiteX0" fmla="*/ 1510086 w 5288720"/>
              <a:gd name="connsiteY0" fmla="*/ 11770 h 6875656"/>
              <a:gd name="connsiteX1" fmla="*/ 5288720 w 5288720"/>
              <a:gd name="connsiteY1" fmla="*/ 0 h 6875656"/>
              <a:gd name="connsiteX2" fmla="*/ 5288720 w 5288720"/>
              <a:gd name="connsiteY2" fmla="*/ 6858000 h 6875656"/>
              <a:gd name="connsiteX3" fmla="*/ 0 w 5288720"/>
              <a:gd name="connsiteY3" fmla="*/ 6875656 h 6875656"/>
              <a:gd name="connsiteX4" fmla="*/ 1510086 w 5288720"/>
              <a:gd name="connsiteY4" fmla="*/ 11770 h 6875656"/>
              <a:gd name="connsiteX0" fmla="*/ 0 w 3778634"/>
              <a:gd name="connsiteY0" fmla="*/ 11770 h 6899197"/>
              <a:gd name="connsiteX1" fmla="*/ 3778634 w 3778634"/>
              <a:gd name="connsiteY1" fmla="*/ 0 h 6899197"/>
              <a:gd name="connsiteX2" fmla="*/ 3778634 w 3778634"/>
              <a:gd name="connsiteY2" fmla="*/ 6858000 h 6899197"/>
              <a:gd name="connsiteX3" fmla="*/ 803852 w 3778634"/>
              <a:gd name="connsiteY3" fmla="*/ 6899197 h 6899197"/>
              <a:gd name="connsiteX4" fmla="*/ 0 w 3778634"/>
              <a:gd name="connsiteY4" fmla="*/ 11770 h 6899197"/>
              <a:gd name="connsiteX0" fmla="*/ 0 w 4583482"/>
              <a:gd name="connsiteY0" fmla="*/ 0 h 6899197"/>
              <a:gd name="connsiteX1" fmla="*/ 4583482 w 4583482"/>
              <a:gd name="connsiteY1" fmla="*/ 0 h 6899197"/>
              <a:gd name="connsiteX2" fmla="*/ 4583482 w 4583482"/>
              <a:gd name="connsiteY2" fmla="*/ 6858000 h 6899197"/>
              <a:gd name="connsiteX3" fmla="*/ 1608700 w 4583482"/>
              <a:gd name="connsiteY3" fmla="*/ 6899197 h 6899197"/>
              <a:gd name="connsiteX4" fmla="*/ 0 w 4583482"/>
              <a:gd name="connsiteY4" fmla="*/ 0 h 6899197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1010982 w 4583482"/>
              <a:gd name="connsiteY3" fmla="*/ 6852116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45130 w 4583482"/>
              <a:gd name="connsiteY3" fmla="*/ 6846750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45130 w 4583482"/>
              <a:gd name="connsiteY3" fmla="*/ 6846750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45130 w 4583482"/>
              <a:gd name="connsiteY3" fmla="*/ 6846750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18151 w 4583482"/>
              <a:gd name="connsiteY3" fmla="*/ 6852116 h 6858000"/>
              <a:gd name="connsiteX4" fmla="*/ 0 w 4583482"/>
              <a:gd name="connsiteY4" fmla="*/ 0 h 6858000"/>
              <a:gd name="connsiteX0" fmla="*/ 0 w 4583482"/>
              <a:gd name="connsiteY0" fmla="*/ 0 h 6858000"/>
              <a:gd name="connsiteX1" fmla="*/ 4583482 w 4583482"/>
              <a:gd name="connsiteY1" fmla="*/ 0 h 6858000"/>
              <a:gd name="connsiteX2" fmla="*/ 4583482 w 4583482"/>
              <a:gd name="connsiteY2" fmla="*/ 6858000 h 6858000"/>
              <a:gd name="connsiteX3" fmla="*/ 12756 w 4583482"/>
              <a:gd name="connsiteY3" fmla="*/ 6857482 h 6858000"/>
              <a:gd name="connsiteX4" fmla="*/ 0 w 458348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3482" h="6858000">
                <a:moveTo>
                  <a:pt x="0" y="0"/>
                </a:moveTo>
                <a:lnTo>
                  <a:pt x="4583482" y="0"/>
                </a:lnTo>
                <a:lnTo>
                  <a:pt x="4583482" y="6858000"/>
                </a:lnTo>
                <a:lnTo>
                  <a:pt x="12756" y="6857482"/>
                </a:lnTo>
                <a:cubicBezTo>
                  <a:pt x="6706" y="4573443"/>
                  <a:pt x="6050" y="2284039"/>
                  <a:pt x="0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E0DAAB-B12B-D73A-BFD5-E3645B1EF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35" y="431800"/>
            <a:ext cx="274355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CA65C26-4528-EE9A-15DD-E2D8EFF7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BBF5DCBB-EE66-966E-7D3E-B385EA8F3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42A53-06D5-7CAE-0E2C-E8C2F535F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8244" y="685800"/>
            <a:ext cx="6774156" cy="162403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2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/>
              <a:t>Click to edit Master title</a:t>
            </a:r>
            <a:r>
              <a:rPr lang="en-GB"/>
              <a:t>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C6E3B-F76C-2003-CB0C-53ADD9DF23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31569" y="2552700"/>
            <a:ext cx="2742400" cy="25945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Challenge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565131F-A9CC-8308-5786-AB049A7918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32370" y="2951776"/>
            <a:ext cx="2742400" cy="967445"/>
          </a:xfrm>
          <a:prstGeom prst="rect">
            <a:avLst/>
          </a:prstGeom>
        </p:spPr>
        <p:txBody>
          <a:bodyPr lIns="0" tIns="0" rIns="0" bIns="0"/>
          <a:lstStyle>
            <a:lvl1pPr marL="171450" marR="0" indent="-17145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CiscoSansTT Light" panose="020B0604020202020204" charset="0"/>
              <a:buChar char="–"/>
              <a:tabLst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</a:p>
          <a:p>
            <a:pPr lvl="0"/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7BCFE09-8F60-695A-5272-DC2557C98BF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32370" y="4149093"/>
            <a:ext cx="2743201" cy="25945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 baseline="0">
                <a:solidFill>
                  <a:schemeClr val="tx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Result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21413A6-E5AC-3667-033E-73226D6E37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33171" y="4548169"/>
            <a:ext cx="2742400" cy="1687444"/>
          </a:xfrm>
          <a:prstGeom prst="rect">
            <a:avLst/>
          </a:prstGeom>
        </p:spPr>
        <p:txBody>
          <a:bodyPr lIns="0" tIns="0" rIns="0" bIns="0"/>
          <a:lstStyle>
            <a:lvl1pPr marL="171450" marR="0" indent="-17145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CiscoSansTT Light" panose="020B0604020202020204" charset="0"/>
              <a:buChar char="+"/>
              <a:tabLst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r>
              <a:rPr lang="en-US"/>
              <a:t>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</a:p>
          <a:p>
            <a:r>
              <a:rPr lang="en-US"/>
              <a:t>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</a:p>
          <a:p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</a:t>
            </a:r>
            <a:endParaRPr lang="en-US">
              <a:sym typeface="Arial"/>
            </a:endParaRPr>
          </a:p>
          <a:p>
            <a:pPr lvl="0"/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4867D5-1085-3C5A-EA19-900FA6CAFFD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486384" y="2951776"/>
            <a:ext cx="3832964" cy="2953724"/>
          </a:xfrm>
          <a:prstGeom prst="roundRect">
            <a:avLst>
              <a:gd name="adj" fmla="val 2582"/>
            </a:avLst>
          </a:prstGeom>
          <a:solidFill>
            <a:schemeClr val="bg2"/>
          </a:solidFill>
        </p:spPr>
        <p:txBody>
          <a:bodyPr lIns="457200" tIns="365760" rIns="457200" bIns="457200"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aphic 17">
            <a:extLst>
              <a:ext uri="{FF2B5EF4-FFF2-40B4-BE49-F238E27FC236}">
                <a16:creationId xmlns:a16="http://schemas.microsoft.com/office/drawing/2014/main" id="{4101CFD9-85D8-BFEF-A6A4-171623A76D68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rgbClr val="FFFFFF">
              <a:alpha val="69804"/>
            </a:srgb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EA6D698-94E8-1972-F117-5CAFBFD7090E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08309AC-0F0D-4B6C-F43B-971AADC9E16D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2023EA-6AD3-2023-3E83-97FC0AF17672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7F64EC-9E6D-6E8C-0A36-708D14B54DFA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56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ement - L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Author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3999" cy="457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Quote or </a:t>
            </a:r>
            <a:r>
              <a:rPr lang="en-GB" err="1"/>
              <a:t>statment</a:t>
            </a:r>
            <a:r>
              <a:rPr lang="en-GB"/>
              <a:t>, </a:t>
            </a:r>
            <a:r>
              <a:rPr lang="en-GB" err="1"/>
              <a:t>ulla</a:t>
            </a:r>
            <a:r>
              <a:rPr lang="en-GB"/>
              <a:t>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9F0B5-8AA7-5DB6-D174-09E62CB30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0115C104-E107-976B-91D4-B14FE302D3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4023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/3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6E8AB5-17C2-C752-8464-E79744DE3ACB}"/>
              </a:ext>
            </a:extLst>
          </p:cNvPr>
          <p:cNvSpPr/>
          <p:nvPr userDrawn="1"/>
        </p:nvSpPr>
        <p:spPr>
          <a:xfrm>
            <a:off x="4267200" y="0"/>
            <a:ext cx="7924800" cy="68632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D01B711-3A91-6FAB-F154-53DD712B5B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31801"/>
            <a:ext cx="3505563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8E2F5BE4-17DF-658D-3F85-63141060D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6E87231-2EBC-C489-8FD2-407CE329C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0BB9BB-B140-72FE-146A-10917E2D0F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049" y="685800"/>
            <a:ext cx="3679152" cy="5219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0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eft - 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6088062" y="0"/>
            <a:ext cx="610393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0FB767-EEA9-D740-8EE8-2114332F6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6509" y="685800"/>
            <a:ext cx="4595092" cy="5219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31801"/>
            <a:ext cx="35117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8B335FBA-6093-DDFA-CF85-F91931A79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15D15C72-D1F2-BB46-23EA-39F2D4607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AFAF6848-349C-190B-BD7E-5E1D9E1E43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0400" y="685800"/>
            <a:ext cx="4572000" cy="5426075"/>
          </a:xfrm>
        </p:spPr>
        <p:txBody>
          <a:bodyPr anchor="ctr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99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EBBAC6-F4E0-CF48-34C8-EBD9A38AC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1" y="-317244"/>
            <a:ext cx="12192000" cy="7175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9D2F0C-1A49-9DD7-7922-333ACE88D67F}"/>
              </a:ext>
            </a:extLst>
          </p:cNvPr>
          <p:cNvSpPr/>
          <p:nvPr userDrawn="1"/>
        </p:nvSpPr>
        <p:spPr>
          <a:xfrm>
            <a:off x="1" y="-1245326"/>
            <a:ext cx="12192000" cy="8103323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73000">
                <a:schemeClr val="accent5"/>
              </a:gs>
              <a:gs pos="45000">
                <a:schemeClr val="accent5">
                  <a:alpha val="81000"/>
                </a:schemeClr>
              </a:gs>
              <a:gs pos="27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C8A8D07-FD7D-5E31-8AB8-9278D8751F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2800" y="3000980"/>
            <a:ext cx="8229600" cy="1504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/>
              <a:t>Divider slide title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66F1F590-BFCB-FED9-A671-92A04C309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607417"/>
            <a:ext cx="5486400" cy="398668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 typeface="Arial" panose="020B0604020202020204" pitchFamily="34" charset="0"/>
              <a:buNone/>
              <a:defRPr sz="2000" b="0" i="0" baseline="0">
                <a:solidFill>
                  <a:schemeClr val="bg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B284616-75A4-904B-4539-7A01BFD92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3002148-FDBC-645D-9760-2F5279706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904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5073BB4-404F-1D1D-1E78-C4A1178526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98027" y="486803"/>
            <a:ext cx="1851946" cy="3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6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Sky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673136-3762-BD0E-0AB7-6AA2BB5E1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5" y="-3"/>
            <a:ext cx="12191999" cy="68580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85EA70-3328-91C1-3934-0E6218618767}"/>
              </a:ext>
            </a:extLst>
          </p:cNvPr>
          <p:cNvSpPr/>
          <p:nvPr userDrawn="1"/>
        </p:nvSpPr>
        <p:spPr>
          <a:xfrm>
            <a:off x="1" y="-1245326"/>
            <a:ext cx="12192000" cy="8103323"/>
          </a:xfrm>
          <a:prstGeom prst="rect">
            <a:avLst/>
          </a:prstGeom>
          <a:gradFill flip="none" rotWithShape="1">
            <a:gsLst>
              <a:gs pos="100000">
                <a:srgbClr val="08B1E4"/>
              </a:gs>
              <a:gs pos="74000">
                <a:schemeClr val="accent6"/>
              </a:gs>
              <a:gs pos="45000">
                <a:schemeClr val="accent6">
                  <a:alpha val="80000"/>
                </a:schemeClr>
              </a:gs>
              <a:gs pos="27000">
                <a:schemeClr val="accent6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C8A8D07-FD7D-5E31-8AB8-9278D8751F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2800" y="3000980"/>
            <a:ext cx="8229600" cy="1504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/>
              <a:t>Divider slide title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66F1F590-BFCB-FED9-A671-92A04C309D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607417"/>
            <a:ext cx="5486400" cy="398668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 typeface="Arial" panose="020B0604020202020204" pitchFamily="34" charset="0"/>
              <a:buNone/>
              <a:defRPr sz="2000" b="0" i="0" baseline="0">
                <a:solidFill>
                  <a:schemeClr val="bg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B284616-75A4-904B-4539-7A01BFD92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3002148-FDBC-645D-9760-2F5279706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3904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5073BB4-404F-1D1D-1E78-C4A1178526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98027" y="486803"/>
            <a:ext cx="1851946" cy="3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8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- Photo with Cap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31801"/>
            <a:ext cx="35117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11DDB0D1-99A5-AEDE-CCBD-D50A2763F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88C9870-3BF7-ED50-5E96-DF488905D2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4520" y="736601"/>
            <a:ext cx="6218014" cy="6302266"/>
          </a:xfrm>
          <a:custGeom>
            <a:avLst/>
            <a:gdLst>
              <a:gd name="connsiteX0" fmla="*/ 4614020 w 6218014"/>
              <a:gd name="connsiteY0" fmla="*/ 0 h 6302266"/>
              <a:gd name="connsiteX1" fmla="*/ 6200475 w 6218014"/>
              <a:gd name="connsiteY1" fmla="*/ 272877 h 6302266"/>
              <a:gd name="connsiteX2" fmla="*/ 6218014 w 6218014"/>
              <a:gd name="connsiteY2" fmla="*/ 279617 h 6302266"/>
              <a:gd name="connsiteX3" fmla="*/ 6218014 w 6218014"/>
              <a:gd name="connsiteY3" fmla="*/ 6302266 h 6302266"/>
              <a:gd name="connsiteX4" fmla="*/ 388026 w 6218014"/>
              <a:gd name="connsiteY4" fmla="*/ 6302266 h 6302266"/>
              <a:gd name="connsiteX5" fmla="*/ 362592 w 6218014"/>
              <a:gd name="connsiteY5" fmla="*/ 6247436 h 6302266"/>
              <a:gd name="connsiteX6" fmla="*/ 0 w 6218014"/>
              <a:gd name="connsiteY6" fmla="*/ 4497000 h 6302266"/>
              <a:gd name="connsiteX7" fmla="*/ 4614020 w 6218014"/>
              <a:gd name="connsiteY7" fmla="*/ 0 h 63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014" h="6302266">
                <a:moveTo>
                  <a:pt x="4614020" y="0"/>
                </a:moveTo>
                <a:cubicBezTo>
                  <a:pt x="5171451" y="0"/>
                  <a:pt x="5705793" y="96343"/>
                  <a:pt x="6200475" y="272877"/>
                </a:cubicBezTo>
                <a:lnTo>
                  <a:pt x="6218014" y="279617"/>
                </a:lnTo>
                <a:lnTo>
                  <a:pt x="6218014" y="6302266"/>
                </a:lnTo>
                <a:lnTo>
                  <a:pt x="388026" y="6302266"/>
                </a:lnTo>
                <a:lnTo>
                  <a:pt x="362592" y="6247436"/>
                </a:lnTo>
                <a:cubicBezTo>
                  <a:pt x="129110" y="5709422"/>
                  <a:pt x="0" y="5117907"/>
                  <a:pt x="0" y="4497000"/>
                </a:cubicBezTo>
                <a:cubicBezTo>
                  <a:pt x="0" y="2013375"/>
                  <a:pt x="2065767" y="0"/>
                  <a:pt x="4614020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A5243A-C0CD-0F66-379A-44AB97FF7E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05" y="736601"/>
            <a:ext cx="4534734" cy="51689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grpSp>
        <p:nvGrpSpPr>
          <p:cNvPr id="2" name="Graphic 17">
            <a:extLst>
              <a:ext uri="{FF2B5EF4-FFF2-40B4-BE49-F238E27FC236}">
                <a16:creationId xmlns:a16="http://schemas.microsoft.com/office/drawing/2014/main" id="{29DFEFB3-56C0-5EE1-DBF6-7A988018E286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chemeClr val="bg1">
              <a:alpha val="7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EAEEB00-1171-B129-48CD-BF48DE410D69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EFABE8A-4338-BB1E-5D33-85398097F251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E84B9BD-1C9E-F6D4-2BB4-B71EFC1A199F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1C8653-EFC3-D201-D31A-E25068BBF945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69905045-8505-4B59-696F-0334CECB9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1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Content - Full Colo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7DAD54-8C20-D7B1-DA6F-81D894A77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C8A8D07-FD7D-5E31-8AB8-9278D8751FF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58995" y="2191215"/>
            <a:ext cx="4622605" cy="371428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/>
              </a:defRPr>
            </a:lvl1pPr>
          </a:lstStyle>
          <a:p>
            <a:r>
              <a:rPr lang="en-GB"/>
              <a:t>Divider slide title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B284616-75A4-904B-4539-7A01BFD92C7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106651-F163-1B0B-2708-BB5D67F082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98027" y="486803"/>
            <a:ext cx="1851946" cy="337897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55EA915-E2AA-01E5-3A57-25F14F45A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grpSp>
        <p:nvGrpSpPr>
          <p:cNvPr id="20" name="Graphic 17">
            <a:extLst>
              <a:ext uri="{FF2B5EF4-FFF2-40B4-BE49-F238E27FC236}">
                <a16:creationId xmlns:a16="http://schemas.microsoft.com/office/drawing/2014/main" id="{B89D7B54-7603-14AE-A033-957752D2AD41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rgbClr val="9EA9B8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FA94A2-B42F-0C27-5817-C277D8197201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E67EBF4-162B-3F83-9912-3773B38DD601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0B3755-9ABC-55F7-ED5F-4313A09B6B08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05A307-63E6-C080-6EC5-DD34967B1426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10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 Blue - Photo with Cap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31801"/>
            <a:ext cx="35117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11DDB0D1-99A5-AEDE-CCBD-D50A2763F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A5243A-C0CD-0F66-379A-44AB97FF7E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05" y="736601"/>
            <a:ext cx="4534734" cy="51689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0437C97-4AED-0B20-1FB7-F1FADEB29D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4520" y="736601"/>
            <a:ext cx="6218014" cy="6302266"/>
          </a:xfrm>
          <a:custGeom>
            <a:avLst/>
            <a:gdLst>
              <a:gd name="connsiteX0" fmla="*/ 4614020 w 6218014"/>
              <a:gd name="connsiteY0" fmla="*/ 0 h 6302266"/>
              <a:gd name="connsiteX1" fmla="*/ 6200475 w 6218014"/>
              <a:gd name="connsiteY1" fmla="*/ 272877 h 6302266"/>
              <a:gd name="connsiteX2" fmla="*/ 6218014 w 6218014"/>
              <a:gd name="connsiteY2" fmla="*/ 279617 h 6302266"/>
              <a:gd name="connsiteX3" fmla="*/ 6218014 w 6218014"/>
              <a:gd name="connsiteY3" fmla="*/ 6302266 h 6302266"/>
              <a:gd name="connsiteX4" fmla="*/ 388026 w 6218014"/>
              <a:gd name="connsiteY4" fmla="*/ 6302266 h 6302266"/>
              <a:gd name="connsiteX5" fmla="*/ 362592 w 6218014"/>
              <a:gd name="connsiteY5" fmla="*/ 6247436 h 6302266"/>
              <a:gd name="connsiteX6" fmla="*/ 0 w 6218014"/>
              <a:gd name="connsiteY6" fmla="*/ 4497000 h 6302266"/>
              <a:gd name="connsiteX7" fmla="*/ 4614020 w 6218014"/>
              <a:gd name="connsiteY7" fmla="*/ 0 h 63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014" h="6302266">
                <a:moveTo>
                  <a:pt x="4614020" y="0"/>
                </a:moveTo>
                <a:cubicBezTo>
                  <a:pt x="5171451" y="0"/>
                  <a:pt x="5705793" y="96343"/>
                  <a:pt x="6200475" y="272877"/>
                </a:cubicBezTo>
                <a:lnTo>
                  <a:pt x="6218014" y="279617"/>
                </a:lnTo>
                <a:lnTo>
                  <a:pt x="6218014" y="6302266"/>
                </a:lnTo>
                <a:lnTo>
                  <a:pt x="388026" y="6302266"/>
                </a:lnTo>
                <a:lnTo>
                  <a:pt x="362592" y="6247436"/>
                </a:lnTo>
                <a:cubicBezTo>
                  <a:pt x="129110" y="5709422"/>
                  <a:pt x="0" y="5117907"/>
                  <a:pt x="0" y="4497000"/>
                </a:cubicBezTo>
                <a:cubicBezTo>
                  <a:pt x="0" y="2013375"/>
                  <a:pt x="2065767" y="0"/>
                  <a:pt x="4614020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3" name="Graphic 17">
            <a:extLst>
              <a:ext uri="{FF2B5EF4-FFF2-40B4-BE49-F238E27FC236}">
                <a16:creationId xmlns:a16="http://schemas.microsoft.com/office/drawing/2014/main" id="{A56EC8DF-A1A3-F4AD-834D-6D7E59F58852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chemeClr val="bg1">
              <a:alpha val="7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60D7C25-B45A-88B9-7E98-6C035C812F4E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5A4E057-B6E7-B213-7FFF-359EE34AC31E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6A2A70-ADD1-D130-9286-60626F73F681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CE82B5-5060-18AB-938E-20687721414D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69905045-8505-4B59-696F-0334CECB9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-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81B37B4-1168-CDEB-FB62-4B4E3C4E0A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928" y="431801"/>
            <a:ext cx="3489235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70AD276-43B1-4634-BF48-C85617FDF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E4F293-28C1-D544-C33A-F507818150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2665229"/>
            <a:ext cx="7292674" cy="58833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bg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9A7D0B-D2B3-7E84-5873-2CFD384D5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6" y="3429000"/>
            <a:ext cx="3163170" cy="2743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15D6F1-DFCA-4859-2522-49D3B61C23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78463" y="3429000"/>
            <a:ext cx="3163170" cy="2743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02FBDD46-6F16-C81B-AF1F-B6CF9EC6CA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93972" y="0"/>
            <a:ext cx="3798028" cy="68580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5" name="Graphic 17">
            <a:extLst>
              <a:ext uri="{FF2B5EF4-FFF2-40B4-BE49-F238E27FC236}">
                <a16:creationId xmlns:a16="http://schemas.microsoft.com/office/drawing/2014/main" id="{10CE4215-C702-5277-B1EA-7E566C1D61A7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chemeClr val="bg1">
              <a:alpha val="7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943000-C231-30A6-0C84-C1F2D7EB4F9E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7EC1B05-FB68-4735-B88C-A50541CDE290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614097-6599-A0A6-58BB-DBB2E603311F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2B356FE-DBF5-79AE-E94D-B8C4F4D7FAFA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536FB08-C116-EDFC-FF78-02F850A55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173787FD-0E34-9952-E665-75E37BCF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59" y="785188"/>
            <a:ext cx="7377043" cy="193368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22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- sky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81B37B4-1168-CDEB-FB62-4B4E3C4E0A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31801"/>
            <a:ext cx="3505563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70AD276-43B1-4634-BF48-C85617FDF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C1465EE-1F88-4035-2103-C50DA9F273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2665229"/>
            <a:ext cx="7292674" cy="58833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bg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E3958FF-6E13-FEA5-4A5C-CC2C7DD42B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6" y="3429000"/>
            <a:ext cx="3163170" cy="2743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17D54E-5C04-DC52-89B0-B6C8072F4D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78463" y="3429000"/>
            <a:ext cx="3163170" cy="2743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C3E54E2-66A9-817B-746A-D5048EDD37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93972" y="0"/>
            <a:ext cx="3798028" cy="68580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5" name="Graphic 17">
            <a:extLst>
              <a:ext uri="{FF2B5EF4-FFF2-40B4-BE49-F238E27FC236}">
                <a16:creationId xmlns:a16="http://schemas.microsoft.com/office/drawing/2014/main" id="{22B62EC2-E202-B3D1-5C09-0992DAA6B7BB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chemeClr val="bg1">
              <a:alpha val="7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8B4E516-ABA2-EC95-9B6C-4A487E572F74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778C35-E374-812B-33A2-958C2FEF1A92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D1016F0-CE72-8469-F2D9-A1163AD92378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A816BCF-8C74-51DD-CA6E-05DA175C9769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536FB08-C116-EDFC-FF78-02F850A55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8">
            <a:extLst>
              <a:ext uri="{FF2B5EF4-FFF2-40B4-BE49-F238E27FC236}">
                <a16:creationId xmlns:a16="http://schemas.microsoft.com/office/drawing/2014/main" id="{DE193CB2-E812-DD27-7EE7-76571D3B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59" y="785188"/>
            <a:ext cx="7377043" cy="193368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30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eft -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0FB767-EEA9-D740-8EE8-2114332F6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05" y="685800"/>
            <a:ext cx="4557696" cy="5219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31801"/>
            <a:ext cx="35117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8B335FBA-6093-DDFA-CF85-F91931A79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15D15C72-D1F2-BB46-23EA-39F2D4607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662927BD-8EC1-30BB-0CCE-67AFF9CDAC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0400" y="685800"/>
            <a:ext cx="4572000" cy="5426075"/>
          </a:xfrm>
        </p:spPr>
        <p:txBody>
          <a:bodyPr anchor="ctr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aphic 17">
            <a:extLst>
              <a:ext uri="{FF2B5EF4-FFF2-40B4-BE49-F238E27FC236}">
                <a16:creationId xmlns:a16="http://schemas.microsoft.com/office/drawing/2014/main" id="{A2CD405C-BD7B-D545-0816-BBF1C824BBE8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chemeClr val="bg1">
              <a:alpha val="7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E155C92-6DF6-10A2-497C-4781F2D94E04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610B5D-8F6B-0A7D-340D-B844BA766449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1B8B08D-7C4F-B56B-6D9C-BF7994018E7A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11261F-77F3-7627-D26F-2BEF906893AB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901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ef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rgbClr val="FB7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b="0" i="0">
              <a:solidFill>
                <a:srgbClr val="0D274D"/>
              </a:solidFill>
              <a:latin typeface="CiscoSansTT ExtraLight" panose="020B0303020201020303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905" y="431801"/>
            <a:ext cx="3497458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BFD17906-58AD-E00B-A1B9-CC9706646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14441CEB-B5EC-470D-3BF1-90A50BB55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CB2E2118-3C08-D0EA-6C41-D35E565BBB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10400" y="685800"/>
            <a:ext cx="4572000" cy="5426075"/>
          </a:xfrm>
        </p:spPr>
        <p:txBody>
          <a:bodyPr anchor="ctr"/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aphic 17">
            <a:extLst>
              <a:ext uri="{FF2B5EF4-FFF2-40B4-BE49-F238E27FC236}">
                <a16:creationId xmlns:a16="http://schemas.microsoft.com/office/drawing/2014/main" id="{4DE8510E-DB02-1828-4F21-64B361119AE7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chemeClr val="bg1">
              <a:alpha val="7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6FFA24-6BE3-95F2-9158-B7AEE914469F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C48021B-BA3F-6711-5A4A-2D67912271B0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7408870-3D74-6E01-1074-3AF1DB2C34E0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16EA921-6BA5-EC93-F2C4-CDD4475D83B4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A3ACD6C-439D-C2C2-70D8-53D7279D0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905" y="685801"/>
            <a:ext cx="4557696" cy="52197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Oran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Author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71159" y="685800"/>
            <a:ext cx="9432749" cy="457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Quote or </a:t>
            </a:r>
            <a:r>
              <a:rPr lang="en-GB" err="1"/>
              <a:t>statment</a:t>
            </a:r>
            <a:r>
              <a:rPr lang="en-GB"/>
              <a:t>, </a:t>
            </a:r>
            <a:r>
              <a:rPr lang="en-GB" err="1"/>
              <a:t>ulla</a:t>
            </a:r>
            <a:r>
              <a:rPr lang="en-GB"/>
              <a:t>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9F0B5-8AA7-5DB6-D174-09E62CB30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FEF5426-6280-7ECC-2F67-30A678AD0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grpSp>
        <p:nvGrpSpPr>
          <p:cNvPr id="8" name="Graphic 17">
            <a:extLst>
              <a:ext uri="{FF2B5EF4-FFF2-40B4-BE49-F238E27FC236}">
                <a16:creationId xmlns:a16="http://schemas.microsoft.com/office/drawing/2014/main" id="{FDF85A2F-3EF7-0FA2-0338-0B5E1F774E3F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chemeClr val="bg1">
              <a:alpha val="7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6B06E1-2255-1F55-6DB4-5ABCB53EE1F8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D039A5-1216-DB60-3537-61C38362A045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302E482-8EBD-E319-88D7-C91A19707C51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9F347D-7F74-DE13-F025-12A825957305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94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- Sky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DEB85-EFB9-A048-BE6B-F1473C499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233078"/>
            <a:ext cx="10972800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4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Author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E3EA5B-6C70-8F4D-9385-EC53B25066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71159" y="685800"/>
            <a:ext cx="9432749" cy="457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Quote or </a:t>
            </a:r>
            <a:r>
              <a:rPr lang="en-GB" err="1"/>
              <a:t>statment</a:t>
            </a:r>
            <a:r>
              <a:rPr lang="en-GB"/>
              <a:t>, </a:t>
            </a:r>
            <a:r>
              <a:rPr lang="en-GB" err="1"/>
              <a:t>ulla</a:t>
            </a:r>
            <a:r>
              <a:rPr lang="en-GB"/>
              <a:t> </a:t>
            </a:r>
            <a:r>
              <a:rPr lang="en-GB" err="1"/>
              <a:t>sitiora</a:t>
            </a:r>
            <a:r>
              <a:rPr lang="en-GB"/>
              <a:t> </a:t>
            </a:r>
            <a:r>
              <a:rPr lang="en-GB" err="1"/>
              <a:t>turest</a:t>
            </a:r>
            <a:r>
              <a:rPr lang="en-GB"/>
              <a:t> </a:t>
            </a:r>
            <a:r>
              <a:rPr lang="en-GB" err="1"/>
              <a:t>experibus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pa </a:t>
            </a:r>
            <a:r>
              <a:rPr lang="en-GB" err="1"/>
              <a:t>dolor</a:t>
            </a:r>
            <a:r>
              <a:rPr lang="en-GB"/>
              <a:t> a </a:t>
            </a:r>
            <a:r>
              <a:rPr lang="en-GB" err="1"/>
              <a:t>conestia</a:t>
            </a:r>
            <a:r>
              <a:rPr lang="en-GB"/>
              <a:t> vent </a:t>
            </a:r>
            <a:r>
              <a:rPr lang="en-GB" err="1"/>
              <a:t>eosse</a:t>
            </a:r>
            <a:r>
              <a:rPr lang="en-GB"/>
              <a:t> non </a:t>
            </a:r>
            <a:r>
              <a:rPr lang="en-GB" err="1"/>
              <a:t>consequ</a:t>
            </a:r>
            <a:r>
              <a:rPr lang="en-GB"/>
              <a:t> </a:t>
            </a:r>
            <a:r>
              <a:rPr lang="en-GB" err="1"/>
              <a:t>aturit</a:t>
            </a:r>
            <a:r>
              <a:rPr lang="en-GB"/>
              <a:t> </a:t>
            </a:r>
            <a:r>
              <a:rPr lang="en-GB" err="1"/>
              <a:t>faccum</a:t>
            </a:r>
            <a:r>
              <a:rPr lang="en-GB"/>
              <a:t> qui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9F0B5-8AA7-5DB6-D174-09E62CB30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FEF5426-6280-7ECC-2F67-30A678AD0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grpSp>
        <p:nvGrpSpPr>
          <p:cNvPr id="8" name="Graphic 17">
            <a:extLst>
              <a:ext uri="{FF2B5EF4-FFF2-40B4-BE49-F238E27FC236}">
                <a16:creationId xmlns:a16="http://schemas.microsoft.com/office/drawing/2014/main" id="{FDF85A2F-3EF7-0FA2-0338-0B5E1F774E3F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chemeClr val="bg1">
              <a:alpha val="7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6B06E1-2255-1F55-6DB4-5ABCB53EE1F8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D039A5-1216-DB60-3537-61C38362A045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302E482-8EBD-E319-88D7-C91A19707C51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9F347D-7F74-DE13-F025-12A825957305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08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- TOC Full Colo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DDD3B69-FC68-7621-B4F7-C34DC54E19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23"/>
            <a:ext cx="1219200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0FB767-EEA9-D740-8EE8-2114332F62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099" y="1600200"/>
            <a:ext cx="3705102" cy="3657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Slide copy should</a:t>
            </a:r>
            <a:br>
              <a:rPr lang="en-GB"/>
            </a:br>
            <a:r>
              <a:rPr lang="en-GB"/>
              <a:t>go here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31801"/>
            <a:ext cx="35117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BED842F3-459C-6818-98FE-7905983F2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2DC765-F374-A3B1-667B-B73C6C7019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1600" y="1600200"/>
            <a:ext cx="6378575" cy="4572000"/>
          </a:xfrm>
        </p:spPr>
        <p:txBody>
          <a:bodyPr anchor="t"/>
          <a:lstStyle>
            <a:lvl1pPr marL="571500" indent="-571500">
              <a:buClr>
                <a:schemeClr val="bg1"/>
              </a:buClr>
              <a:buFont typeface="+mj-lt"/>
              <a:buAutoNum type="arabicPeriod"/>
              <a:defRPr sz="32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  <a:latin typeface="+mj-lt"/>
              </a:defRPr>
            </a:lvl2pPr>
            <a:lvl3pPr>
              <a:defRPr sz="2800">
                <a:solidFill>
                  <a:schemeClr val="bg1"/>
                </a:solidFill>
                <a:latin typeface="+mj-lt"/>
              </a:defRPr>
            </a:lvl3pPr>
            <a:lvl4pPr>
              <a:defRPr sz="2800">
                <a:solidFill>
                  <a:schemeClr val="bg1"/>
                </a:solidFill>
                <a:latin typeface="+mj-lt"/>
              </a:defRPr>
            </a:lvl4pPr>
            <a:lvl5pPr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AA138-34F5-829C-7E9F-512F60B90A6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grpSp>
        <p:nvGrpSpPr>
          <p:cNvPr id="8" name="Graphic 17">
            <a:extLst>
              <a:ext uri="{FF2B5EF4-FFF2-40B4-BE49-F238E27FC236}">
                <a16:creationId xmlns:a16="http://schemas.microsoft.com/office/drawing/2014/main" id="{017FAF95-7FA8-773D-A2BC-E03E3C25006C}"/>
              </a:ext>
            </a:extLst>
          </p:cNvPr>
          <p:cNvGrpSpPr/>
          <p:nvPr userDrawn="1"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rgbClr val="9EA9B8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7F34C9-6887-9259-62F4-7FDE3B142945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6DBB1B-11AA-D3FC-A022-C175C931518F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3F2D9E9-0982-1DAF-C28A-2DCEF531A4B2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D99E21A-94DC-06A5-E90F-76B6A13C6689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319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 pt Title Only - Left 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EE3E17C-EC80-E6BB-EF14-A74EC7613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E56B4F5-A901-C75F-0B48-06946C087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8121EB-7429-BC0D-0A5F-CC69FF7FF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34" y="431801"/>
            <a:ext cx="3502329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A95BCAB-B86A-B51F-7515-FC6B7A40E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21" y="762446"/>
            <a:ext cx="10677881" cy="61450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01BAD-EA83-9811-F47A-4EE41FDEA3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1376953"/>
            <a:ext cx="6385718" cy="58833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accent2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80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 pt Title &amp; bullets - Left 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EE3E17C-EC80-E6BB-EF14-A74EC7613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E56B4F5-A901-C75F-0B48-06946C087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8121EB-7429-BC0D-0A5F-CC69FF7FF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34" y="431801"/>
            <a:ext cx="3502329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19A526C-1E08-9720-379F-36A82FDB3A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907177"/>
            <a:ext cx="8229600" cy="3998323"/>
          </a:xfrm>
        </p:spPr>
        <p:txBody>
          <a:bodyPr/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2100976-99FF-2B75-9308-DADEB3E4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21" y="762446"/>
            <a:ext cx="10677881" cy="640904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952A0-0AF5-B3D0-1EB7-B5390C978E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1376953"/>
            <a:ext cx="6385718" cy="46052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accent2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3089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pt headline - blank 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EE3E17C-EC80-E6BB-EF14-A74EC7613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E56B4F5-A901-C75F-0B48-06946C087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8121EB-7429-BC0D-0A5F-CC69FF7FF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34" y="431801"/>
            <a:ext cx="3502329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4" name="Title 25">
            <a:extLst>
              <a:ext uri="{FF2B5EF4-FFF2-40B4-BE49-F238E27FC236}">
                <a16:creationId xmlns:a16="http://schemas.microsoft.com/office/drawing/2014/main" id="{08217EE1-126D-2F70-E5A1-FDAE73BDA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7" y="1038667"/>
            <a:ext cx="4608088" cy="2247871"/>
          </a:xfrm>
        </p:spPr>
        <p:txBody>
          <a:bodyPr lIns="0" tIns="0" rIns="0" bIns="0" anchor="t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54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- nav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E2AD77B-1466-B731-C28A-2731D668C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280" y="855087"/>
            <a:ext cx="7352519" cy="182880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81B37B4-1168-CDEB-FB62-4B4E3C4E0A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34" y="431801"/>
            <a:ext cx="3502329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EBFEB990-71DE-ECA1-B1C0-16628AF84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E62E46F-F67B-A054-B786-76502B0F9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6" y="6339623"/>
            <a:ext cx="6984664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61F7F91-418E-98B8-5418-D95F1DBBB7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126" y="3429000"/>
            <a:ext cx="3163170" cy="2743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601A0A-5206-6033-4E36-D5C8F761DF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78463" y="3429000"/>
            <a:ext cx="3163170" cy="27432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2276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et dolore.</a:t>
            </a:r>
          </a:p>
          <a:p>
            <a:pPr lvl="0"/>
            <a:endParaRPr lang="en-GB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629E4B4-B692-B2D9-F365-9A5E7AA3C0E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93972" y="0"/>
            <a:ext cx="3798028" cy="6858000"/>
          </a:xfrm>
          <a:solidFill>
            <a:schemeClr val="tx1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16EB7D0-E369-24F3-AB39-080ACD2AD7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31" y="2665229"/>
            <a:ext cx="7292674" cy="58833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 typeface="Arial" panose="020B0604020202020204" pitchFamily="34" charset="0"/>
              <a:buNone/>
              <a:defRPr sz="1800" b="0" i="0" baseline="0">
                <a:solidFill>
                  <a:schemeClr val="bg1"/>
                </a:solidFill>
                <a:latin typeface="CiscoSansTT Medium" panose="020B0604020202020204" charset="0"/>
                <a:cs typeface="CiscoSansTT Medium" panose="020B060402020202020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4548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r - Circle Photo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9178804-B96E-BE4F-9C01-F123A4E797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431801"/>
            <a:ext cx="3511762" cy="30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1200" b="0" i="0" baseline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A5243A-C0CD-0F66-379A-44AB97FF7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144" y="1042639"/>
            <a:ext cx="5527856" cy="486286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00" b="0" i="0" spc="0" baseline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B169E5E-2EEE-FA5F-34FD-73E47A5707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14520" y="736601"/>
            <a:ext cx="6218014" cy="6302266"/>
          </a:xfrm>
          <a:custGeom>
            <a:avLst/>
            <a:gdLst>
              <a:gd name="connsiteX0" fmla="*/ 4614020 w 6218014"/>
              <a:gd name="connsiteY0" fmla="*/ 0 h 6302266"/>
              <a:gd name="connsiteX1" fmla="*/ 6200475 w 6218014"/>
              <a:gd name="connsiteY1" fmla="*/ 272877 h 6302266"/>
              <a:gd name="connsiteX2" fmla="*/ 6218014 w 6218014"/>
              <a:gd name="connsiteY2" fmla="*/ 279617 h 6302266"/>
              <a:gd name="connsiteX3" fmla="*/ 6218014 w 6218014"/>
              <a:gd name="connsiteY3" fmla="*/ 6302266 h 6302266"/>
              <a:gd name="connsiteX4" fmla="*/ 388026 w 6218014"/>
              <a:gd name="connsiteY4" fmla="*/ 6302266 h 6302266"/>
              <a:gd name="connsiteX5" fmla="*/ 362592 w 6218014"/>
              <a:gd name="connsiteY5" fmla="*/ 6247436 h 6302266"/>
              <a:gd name="connsiteX6" fmla="*/ 0 w 6218014"/>
              <a:gd name="connsiteY6" fmla="*/ 4497000 h 6302266"/>
              <a:gd name="connsiteX7" fmla="*/ 4614020 w 6218014"/>
              <a:gd name="connsiteY7" fmla="*/ 0 h 63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014" h="6302266">
                <a:moveTo>
                  <a:pt x="4614020" y="0"/>
                </a:moveTo>
                <a:cubicBezTo>
                  <a:pt x="5171451" y="0"/>
                  <a:pt x="5705793" y="96343"/>
                  <a:pt x="6200475" y="272877"/>
                </a:cubicBezTo>
                <a:lnTo>
                  <a:pt x="6218014" y="279617"/>
                </a:lnTo>
                <a:lnTo>
                  <a:pt x="6218014" y="6302266"/>
                </a:lnTo>
                <a:lnTo>
                  <a:pt x="388026" y="6302266"/>
                </a:lnTo>
                <a:lnTo>
                  <a:pt x="362592" y="6247436"/>
                </a:lnTo>
                <a:cubicBezTo>
                  <a:pt x="129110" y="5709422"/>
                  <a:pt x="0" y="5117907"/>
                  <a:pt x="0" y="4497000"/>
                </a:cubicBezTo>
                <a:cubicBezTo>
                  <a:pt x="0" y="2013375"/>
                  <a:pt x="2065767" y="0"/>
                  <a:pt x="4614020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5752864-820D-B9D3-BC17-DC006D8BE8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69905045-8505-4B59-696F-0334CECB9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09462-5FA0-72F3-2B04-9EE803E90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6105" y="6339623"/>
            <a:ext cx="3799723" cy="20191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© 2022 Cisco Systems, Inc. and/or its affiliates. All rights reserved.   Cisco Confidential</a:t>
            </a:r>
          </a:p>
        </p:txBody>
      </p:sp>
      <p:grpSp>
        <p:nvGrpSpPr>
          <p:cNvPr id="19" name="Graphic 17">
            <a:extLst>
              <a:ext uri="{FF2B5EF4-FFF2-40B4-BE49-F238E27FC236}">
                <a16:creationId xmlns:a16="http://schemas.microsoft.com/office/drawing/2014/main" id="{3DD04E5F-0ED1-472D-08AF-A017FC2DFA73}"/>
              </a:ext>
            </a:extLst>
          </p:cNvPr>
          <p:cNvGrpSpPr/>
          <p:nvPr/>
        </p:nvGrpSpPr>
        <p:grpSpPr>
          <a:xfrm>
            <a:off x="612834" y="6342787"/>
            <a:ext cx="345726" cy="247589"/>
            <a:chOff x="675464" y="6365091"/>
            <a:chExt cx="345726" cy="247589"/>
          </a:xfrm>
          <a:solidFill>
            <a:srgbClr val="9EA9B8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59F03D-917B-DDAC-270C-C2D581183AAE}"/>
                </a:ext>
              </a:extLst>
            </p:cNvPr>
            <p:cNvSpPr/>
            <p:nvPr/>
          </p:nvSpPr>
          <p:spPr>
            <a:xfrm>
              <a:off x="861900" y="6410707"/>
              <a:ext cx="99856" cy="101188"/>
            </a:xfrm>
            <a:custGeom>
              <a:avLst/>
              <a:gdLst>
                <a:gd name="connsiteX0" fmla="*/ 2561 w 99856"/>
                <a:gd name="connsiteY0" fmla="*/ 100514 h 101188"/>
                <a:gd name="connsiteX1" fmla="*/ 65383 w 99856"/>
                <a:gd name="connsiteY1" fmla="*/ 50142 h 101188"/>
                <a:gd name="connsiteX2" fmla="*/ 0 w 99856"/>
                <a:gd name="connsiteY2" fmla="*/ 1524 h 101188"/>
                <a:gd name="connsiteX3" fmla="*/ 88746 w 99856"/>
                <a:gd name="connsiteY3" fmla="*/ 38047 h 101188"/>
                <a:gd name="connsiteX4" fmla="*/ 99857 w 99856"/>
                <a:gd name="connsiteY4" fmla="*/ 50300 h 101188"/>
                <a:gd name="connsiteX5" fmla="*/ 88904 w 99856"/>
                <a:gd name="connsiteY5" fmla="*/ 62691 h 101188"/>
                <a:gd name="connsiteX6" fmla="*/ 2561 w 99856"/>
                <a:gd name="connsiteY6" fmla="*/ 100494 h 10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856" h="101188">
                  <a:moveTo>
                    <a:pt x="2561" y="100514"/>
                  </a:moveTo>
                  <a:cubicBezTo>
                    <a:pt x="22320" y="89462"/>
                    <a:pt x="45998" y="74786"/>
                    <a:pt x="65383" y="50142"/>
                  </a:cubicBezTo>
                  <a:cubicBezTo>
                    <a:pt x="46215" y="26306"/>
                    <a:pt x="19640" y="12300"/>
                    <a:pt x="0" y="1524"/>
                  </a:cubicBezTo>
                  <a:cubicBezTo>
                    <a:pt x="47436" y="-8956"/>
                    <a:pt x="88746" y="38047"/>
                    <a:pt x="88746" y="38047"/>
                  </a:cubicBezTo>
                  <a:lnTo>
                    <a:pt x="99857" y="50300"/>
                  </a:lnTo>
                  <a:lnTo>
                    <a:pt x="88904" y="62691"/>
                  </a:lnTo>
                  <a:cubicBezTo>
                    <a:pt x="45585" y="109497"/>
                    <a:pt x="2561" y="100494"/>
                    <a:pt x="2561" y="100494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F80199-C586-031F-3CC6-38AC4AB6F7BE}"/>
                </a:ext>
              </a:extLst>
            </p:cNvPr>
            <p:cNvSpPr/>
            <p:nvPr/>
          </p:nvSpPr>
          <p:spPr>
            <a:xfrm>
              <a:off x="823742" y="6439417"/>
              <a:ext cx="44383" cy="44520"/>
            </a:xfrm>
            <a:custGeom>
              <a:avLst/>
              <a:gdLst>
                <a:gd name="connsiteX0" fmla="*/ 44383 w 44383"/>
                <a:gd name="connsiteY0" fmla="*/ 22260 h 44520"/>
                <a:gd name="connsiteX1" fmla="*/ 22182 w 44383"/>
                <a:gd name="connsiteY1" fmla="*/ 44521 h 44520"/>
                <a:gd name="connsiteX2" fmla="*/ 0 w 44383"/>
                <a:gd name="connsiteY2" fmla="*/ 22260 h 44520"/>
                <a:gd name="connsiteX3" fmla="*/ 22182 w 44383"/>
                <a:gd name="connsiteY3" fmla="*/ 0 h 44520"/>
                <a:gd name="connsiteX4" fmla="*/ 44383 w 44383"/>
                <a:gd name="connsiteY4" fmla="*/ 22260 h 4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83" h="44520">
                  <a:moveTo>
                    <a:pt x="44383" y="22260"/>
                  </a:moveTo>
                  <a:cubicBezTo>
                    <a:pt x="44383" y="34573"/>
                    <a:pt x="34435" y="44521"/>
                    <a:pt x="22182" y="44521"/>
                  </a:cubicBezTo>
                  <a:cubicBezTo>
                    <a:pt x="9929" y="44521"/>
                    <a:pt x="0" y="34573"/>
                    <a:pt x="0" y="22260"/>
                  </a:cubicBezTo>
                  <a:cubicBezTo>
                    <a:pt x="0" y="9948"/>
                    <a:pt x="9948" y="0"/>
                    <a:pt x="22182" y="0"/>
                  </a:cubicBezTo>
                  <a:cubicBezTo>
                    <a:pt x="34415" y="0"/>
                    <a:pt x="44383" y="9968"/>
                    <a:pt x="44383" y="22260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27DD5A-23F5-D67B-E109-DA56D3C230D1}"/>
                </a:ext>
              </a:extLst>
            </p:cNvPr>
            <p:cNvSpPr/>
            <p:nvPr/>
          </p:nvSpPr>
          <p:spPr>
            <a:xfrm>
              <a:off x="731785" y="6365091"/>
              <a:ext cx="289405" cy="193172"/>
            </a:xfrm>
            <a:custGeom>
              <a:avLst/>
              <a:gdLst>
                <a:gd name="connsiteX0" fmla="*/ 144693 w 289405"/>
                <a:gd name="connsiteY0" fmla="*/ 193153 h 193172"/>
                <a:gd name="connsiteX1" fmla="*/ 5201 w 289405"/>
                <a:gd name="connsiteY1" fmla="*/ 103796 h 193172"/>
                <a:gd name="connsiteX2" fmla="*/ 0 w 289405"/>
                <a:gd name="connsiteY2" fmla="*/ 95542 h 193172"/>
                <a:gd name="connsiteX3" fmla="*/ 5319 w 289405"/>
                <a:gd name="connsiteY3" fmla="*/ 87347 h 193172"/>
                <a:gd name="connsiteX4" fmla="*/ 144693 w 289405"/>
                <a:gd name="connsiteY4" fmla="*/ 0 h 193172"/>
                <a:gd name="connsiteX5" fmla="*/ 282590 w 289405"/>
                <a:gd name="connsiteY5" fmla="*/ 86441 h 193172"/>
                <a:gd name="connsiteX6" fmla="*/ 289406 w 289405"/>
                <a:gd name="connsiteY6" fmla="*/ 95542 h 193172"/>
                <a:gd name="connsiteX7" fmla="*/ 282669 w 289405"/>
                <a:gd name="connsiteY7" fmla="*/ 104703 h 193172"/>
                <a:gd name="connsiteX8" fmla="*/ 144693 w 289405"/>
                <a:gd name="connsiteY8" fmla="*/ 193173 h 193172"/>
                <a:gd name="connsiteX9" fmla="*/ 36779 w 289405"/>
                <a:gd name="connsiteY9" fmla="*/ 95759 h 193172"/>
                <a:gd name="connsiteX10" fmla="*/ 144673 w 289405"/>
                <a:gd name="connsiteY10" fmla="*/ 162619 h 193172"/>
                <a:gd name="connsiteX11" fmla="*/ 251189 w 289405"/>
                <a:gd name="connsiteY11" fmla="*/ 95759 h 193172"/>
                <a:gd name="connsiteX12" fmla="*/ 144673 w 289405"/>
                <a:gd name="connsiteY12" fmla="*/ 30554 h 193172"/>
                <a:gd name="connsiteX13" fmla="*/ 36779 w 289405"/>
                <a:gd name="connsiteY13" fmla="*/ 95759 h 1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405" h="193172">
                  <a:moveTo>
                    <a:pt x="144693" y="193153"/>
                  </a:moveTo>
                  <a:cubicBezTo>
                    <a:pt x="62467" y="193153"/>
                    <a:pt x="7506" y="107461"/>
                    <a:pt x="5201" y="103796"/>
                  </a:cubicBezTo>
                  <a:lnTo>
                    <a:pt x="0" y="95542"/>
                  </a:lnTo>
                  <a:lnTo>
                    <a:pt x="5319" y="87347"/>
                  </a:lnTo>
                  <a:cubicBezTo>
                    <a:pt x="7604" y="83782"/>
                    <a:pt x="62585" y="0"/>
                    <a:pt x="144693" y="0"/>
                  </a:cubicBezTo>
                  <a:cubicBezTo>
                    <a:pt x="193154" y="0"/>
                    <a:pt x="239527" y="29076"/>
                    <a:pt x="282590" y="86441"/>
                  </a:cubicBezTo>
                  <a:lnTo>
                    <a:pt x="289406" y="95542"/>
                  </a:lnTo>
                  <a:lnTo>
                    <a:pt x="282669" y="104703"/>
                  </a:lnTo>
                  <a:cubicBezTo>
                    <a:pt x="239645" y="163407"/>
                    <a:pt x="193193" y="193173"/>
                    <a:pt x="144693" y="193173"/>
                  </a:cubicBezTo>
                  <a:close/>
                  <a:moveTo>
                    <a:pt x="36779" y="95759"/>
                  </a:moveTo>
                  <a:cubicBezTo>
                    <a:pt x="51534" y="115301"/>
                    <a:pt x="92568" y="162619"/>
                    <a:pt x="144673" y="162619"/>
                  </a:cubicBezTo>
                  <a:cubicBezTo>
                    <a:pt x="180605" y="162619"/>
                    <a:pt x="216399" y="140122"/>
                    <a:pt x="251189" y="95759"/>
                  </a:cubicBezTo>
                  <a:cubicBezTo>
                    <a:pt x="216419" y="52479"/>
                    <a:pt x="180605" y="30554"/>
                    <a:pt x="144673" y="30554"/>
                  </a:cubicBezTo>
                  <a:cubicBezTo>
                    <a:pt x="92608" y="30554"/>
                    <a:pt x="51593" y="76572"/>
                    <a:pt x="36779" y="95759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D5AC1-6FFD-9CFD-9919-97C07F80FF00}"/>
                </a:ext>
              </a:extLst>
            </p:cNvPr>
            <p:cNvSpPr/>
            <p:nvPr/>
          </p:nvSpPr>
          <p:spPr>
            <a:xfrm>
              <a:off x="675464" y="6365189"/>
              <a:ext cx="138408" cy="192995"/>
            </a:xfrm>
            <a:custGeom>
              <a:avLst/>
              <a:gdLst>
                <a:gd name="connsiteX0" fmla="*/ 138389 w 138408"/>
                <a:gd name="connsiteY0" fmla="*/ 192996 h 192995"/>
                <a:gd name="connsiteX1" fmla="*/ 4255 w 138408"/>
                <a:gd name="connsiteY1" fmla="*/ 103048 h 192995"/>
                <a:gd name="connsiteX2" fmla="*/ 0 w 138408"/>
                <a:gd name="connsiteY2" fmla="*/ 94715 h 192995"/>
                <a:gd name="connsiteX3" fmla="*/ 4964 w 138408"/>
                <a:gd name="connsiteY3" fmla="*/ 86599 h 192995"/>
                <a:gd name="connsiteX4" fmla="*/ 137739 w 138408"/>
                <a:gd name="connsiteY4" fmla="*/ 0 h 192995"/>
                <a:gd name="connsiteX5" fmla="*/ 32760 w 138408"/>
                <a:gd name="connsiteY5" fmla="*/ 96271 h 192995"/>
                <a:gd name="connsiteX6" fmla="*/ 138409 w 138408"/>
                <a:gd name="connsiteY6" fmla="*/ 192996 h 19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8" h="192995">
                  <a:moveTo>
                    <a:pt x="138389" y="192996"/>
                  </a:moveTo>
                  <a:cubicBezTo>
                    <a:pt x="58232" y="190494"/>
                    <a:pt x="6501" y="106633"/>
                    <a:pt x="4255" y="103048"/>
                  </a:cubicBezTo>
                  <a:lnTo>
                    <a:pt x="0" y="94715"/>
                  </a:lnTo>
                  <a:lnTo>
                    <a:pt x="4964" y="86599"/>
                  </a:lnTo>
                  <a:cubicBezTo>
                    <a:pt x="7230" y="83092"/>
                    <a:pt x="58015" y="2856"/>
                    <a:pt x="137739" y="0"/>
                  </a:cubicBezTo>
                  <a:cubicBezTo>
                    <a:pt x="75824" y="28485"/>
                    <a:pt x="32760" y="96271"/>
                    <a:pt x="32760" y="96271"/>
                  </a:cubicBezTo>
                  <a:cubicBezTo>
                    <a:pt x="32760" y="96271"/>
                    <a:pt x="68889" y="157064"/>
                    <a:pt x="138409" y="192996"/>
                  </a:cubicBezTo>
                  <a:close/>
                </a:path>
              </a:pathLst>
            </a:custGeom>
            <a:grpFill/>
            <a:ln w="1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8E085-75CF-7241-568A-1078A0653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4592" y="6263437"/>
            <a:ext cx="9622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E7F7F6E-908D-4D7B-AEA2-670BE81D75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5B0590C3-65F8-C28D-F2C0-FAF395F4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21" y="406613"/>
            <a:ext cx="10677881" cy="132556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02EF-92A7-32AD-AE66-940007E92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5"/>
            <a:ext cx="10706100" cy="435133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7144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2" r:id="rId7"/>
    <p:sldLayoutId id="2147484375" r:id="rId8"/>
    <p:sldLayoutId id="2147484376" r:id="rId9"/>
    <p:sldLayoutId id="2147484377" r:id="rId10"/>
    <p:sldLayoutId id="2147484379" r:id="rId11"/>
    <p:sldLayoutId id="2147484380" r:id="rId12"/>
    <p:sldLayoutId id="2147484381" r:id="rId13"/>
    <p:sldLayoutId id="2147484398" r:id="rId14"/>
    <p:sldLayoutId id="2147484383" r:id="rId15"/>
    <p:sldLayoutId id="2147484384" r:id="rId16"/>
    <p:sldLayoutId id="2147484397" r:id="rId17"/>
    <p:sldLayoutId id="2147484185" r:id="rId18"/>
    <p:sldLayoutId id="2147484385" r:id="rId19"/>
    <p:sldLayoutId id="2147484386" r:id="rId20"/>
    <p:sldLayoutId id="2147484387" r:id="rId21"/>
    <p:sldLayoutId id="2147484388" r:id="rId22"/>
    <p:sldLayoutId id="2147484389" r:id="rId23"/>
    <p:sldLayoutId id="2147484390" r:id="rId24"/>
    <p:sldLayoutId id="2147484391" r:id="rId25"/>
    <p:sldLayoutId id="2147484392" r:id="rId26"/>
    <p:sldLayoutId id="2147484329" r:id="rId27"/>
    <p:sldLayoutId id="2147484331" r:id="rId28"/>
    <p:sldLayoutId id="2147484326" r:id="rId29"/>
    <p:sldLayoutId id="2147484333" r:id="rId30"/>
    <p:sldLayoutId id="2147484288" r:id="rId31"/>
    <p:sldLayoutId id="2147484290" r:id="rId32"/>
    <p:sldLayoutId id="2147484309" r:id="rId33"/>
    <p:sldLayoutId id="2147484300" r:id="rId34"/>
    <p:sldLayoutId id="2147484363" r:id="rId35"/>
    <p:sldLayoutId id="2147484395" r:id="rId3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l" defTabSz="91227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200" b="0" i="0" u="none" kern="1200" dirty="0">
          <a:solidFill>
            <a:schemeClr val="bg2"/>
          </a:solidFill>
          <a:latin typeface="CiscoSansTT ExtraLight" panose="020B0604020202020204" charset="0"/>
          <a:ea typeface="CiscoSansTT ExtraLight" panose="020B0604020202020204" charset="0"/>
          <a:cs typeface="CiscoSansTT ExtraLight" panose="020B0604020202020204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912276" rtl="0" eaLnBrk="1" fontAlgn="base" hangingPunct="1">
        <a:lnSpc>
          <a:spcPct val="110000"/>
        </a:lnSpc>
        <a:spcBef>
          <a:spcPts val="1800"/>
        </a:spcBef>
        <a:spcAft>
          <a:spcPct val="0"/>
        </a:spcAft>
        <a:buClr>
          <a:schemeClr val="bg2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169863" indent="-169863" algn="l" defTabSz="912276" rtl="0" eaLnBrk="1" fontAlgn="base" hangingPunct="1">
        <a:lnSpc>
          <a:spcPct val="100000"/>
        </a:lnSpc>
        <a:spcBef>
          <a:spcPts val="12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CiscoSansTT Medium" panose="020B0604020202020204" charset="0"/>
          <a:ea typeface="ＭＳ Ｐゴシック" charset="0"/>
          <a:cs typeface="CiscoSansTT Medium" panose="020B0604020202020204" charset="0"/>
        </a:defRPr>
      </a:lvl2pPr>
      <a:lvl3pPr marL="344488" indent="-174625" algn="l" defTabSz="912276" rtl="0" eaLnBrk="1" fontAlgn="base" hangingPunct="1">
        <a:lnSpc>
          <a:spcPct val="100000"/>
        </a:lnSpc>
        <a:spcBef>
          <a:spcPts val="833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344488" indent="-174625" algn="l" defTabSz="912276" rtl="0" eaLnBrk="1" fontAlgn="base" hangingPunct="1">
        <a:lnSpc>
          <a:spcPct val="100000"/>
        </a:lnSpc>
        <a:spcBef>
          <a:spcPts val="833"/>
        </a:spcBef>
        <a:spcAft>
          <a:spcPct val="0"/>
        </a:spcAft>
        <a:buClr>
          <a:schemeClr val="bg2"/>
        </a:buClr>
        <a:buFont typeface="CiscoSansTT Light" panose="020B0604020202020204" charset="0"/>
        <a:buChar char="–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14350" indent="-169863" algn="l" defTabSz="912276" rtl="0" eaLnBrk="1" fontAlgn="base" hangingPunct="1">
        <a:lnSpc>
          <a:spcPct val="100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05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0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272">
          <p15:clr>
            <a:srgbClr val="F26B43"/>
          </p15:clr>
        </p15:guide>
        <p15:guide id="6" pos="3835">
          <p15:clr>
            <a:srgbClr val="F26B43"/>
          </p15:clr>
        </p15:guide>
        <p15:guide id="7" orient="horz" pos="1608">
          <p15:clr>
            <a:srgbClr val="F26B43"/>
          </p15:clr>
        </p15:guide>
        <p15:guide id="9" orient="horz" pos="3888">
          <p15:clr>
            <a:srgbClr val="F26B43"/>
          </p15:clr>
        </p15:guide>
        <p15:guide id="10" orient="horz" pos="432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pos="960">
          <p15:clr>
            <a:srgbClr val="F26B43"/>
          </p15:clr>
        </p15:guide>
        <p15:guide id="13" pos="1536">
          <p15:clr>
            <a:srgbClr val="F26B43"/>
          </p15:clr>
        </p15:guide>
        <p15:guide id="14" pos="2112">
          <p15:clr>
            <a:srgbClr val="F26B43"/>
          </p15:clr>
        </p15:guide>
        <p15:guide id="15" pos="2688">
          <p15:clr>
            <a:srgbClr val="F26B43"/>
          </p15:clr>
        </p15:guide>
        <p15:guide id="16" pos="3264">
          <p15:clr>
            <a:srgbClr val="F26B43"/>
          </p15:clr>
        </p15:guide>
        <p15:guide id="17" pos="4416">
          <p15:clr>
            <a:srgbClr val="F26B43"/>
          </p15:clr>
        </p15:guide>
        <p15:guide id="18" pos="4992">
          <p15:clr>
            <a:srgbClr val="F26B43"/>
          </p15:clr>
        </p15:guide>
        <p15:guide id="19" pos="5568">
          <p15:clr>
            <a:srgbClr val="F26B43"/>
          </p15:clr>
        </p15:guide>
        <p15:guide id="20" pos="6144">
          <p15:clr>
            <a:srgbClr val="F26B43"/>
          </p15:clr>
        </p15:guide>
        <p15:guide id="21" pos="6720">
          <p15:clr>
            <a:srgbClr val="F26B43"/>
          </p15:clr>
        </p15:guide>
        <p15:guide id="22" orient="horz" pos="1008">
          <p15:clr>
            <a:srgbClr val="F26B43"/>
          </p15:clr>
        </p15:guide>
        <p15:guide id="23" orient="horz" pos="2736">
          <p15:clr>
            <a:srgbClr val="F26B43"/>
          </p15:clr>
        </p15:guide>
        <p15:guide id="24" pos="384">
          <p15:clr>
            <a:srgbClr val="F26B43"/>
          </p15:clr>
        </p15:guide>
        <p15:guide id="25" orient="horz" pos="3720">
          <p15:clr>
            <a:srgbClr val="F26B43"/>
          </p15:clr>
        </p15:guide>
        <p15:guide id="26" orient="horz" pos="7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0B52CAAF-CB40-09C5-DC66-9B67107A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1" y="1692673"/>
            <a:ext cx="6448430" cy="1509658"/>
          </a:xfrm>
        </p:spPr>
        <p:txBody>
          <a:bodyPr/>
          <a:lstStyle/>
          <a:p>
            <a:br>
              <a:rPr lang="en-US" dirty="0">
                <a:latin typeface="CiscoSansTT ExtraLight"/>
              </a:rPr>
            </a:br>
            <a:r>
              <a:rPr lang="en-US" dirty="0">
                <a:latin typeface="CiscoSansTT ExtraLight"/>
              </a:rPr>
              <a:t>Hack Day 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1CD6E-7554-3DDB-1901-955E63512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noProof="0"/>
              <a:t>© 2022 Cisco Systems, Inc. and/or its affiliates. All rights reserved.   Cisco Confidential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B63DA-7460-26C3-191E-2E9BA42CA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7F7F6E-908D-4D7B-AEA2-670BE81D75B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4639D516-6A80-7138-208A-E9EAF323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938" y="3450305"/>
            <a:ext cx="6301596" cy="17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Hack Day Pitch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92B7A52-810E-0D44-DFB0-639AA7B87E4B}"/>
              </a:ext>
            </a:extLst>
          </p:cNvPr>
          <p:cNvSpPr txBox="1">
            <a:spLocks/>
          </p:cNvSpPr>
          <p:nvPr/>
        </p:nvSpPr>
        <p:spPr>
          <a:xfrm>
            <a:off x="4554345" y="2850800"/>
            <a:ext cx="2431671" cy="834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0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ExtraLight" panose="020B0604020202020204" charset="0"/>
                <a:cs typeface="CiscoSansTT ExtraLight" panose="020B0303020201020303" pitchFamily="34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dirty="0">
                <a:latin typeface="CiscoSansTT ExtraLight"/>
                <a:cs typeface="CiscoSansTT ExtraLight"/>
              </a:rPr>
              <a:t>Demo!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50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Hack Day Pitch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37802-C22E-D9BE-1D5A-69A75FB2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6" y="1038668"/>
            <a:ext cx="7691215" cy="574988"/>
          </a:xfrm>
        </p:spPr>
        <p:txBody>
          <a:bodyPr/>
          <a:lstStyle/>
          <a:p>
            <a:r>
              <a:rPr lang="en-US" sz="2800" b="1" dirty="0">
                <a:latin typeface="CiscoSansTT ExtraLight"/>
                <a:cs typeface="CiscoSansTT ExtraLight"/>
              </a:rPr>
              <a:t>Security Policy Engine (SPE) –ML Based!!</a:t>
            </a:r>
            <a:endParaRPr lang="en-US" sz="2800" b="1" dirty="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1570475-CB43-DDAC-13BA-1F5D3CD7115B}"/>
              </a:ext>
            </a:extLst>
          </p:cNvPr>
          <p:cNvSpPr txBox="1">
            <a:spLocks/>
          </p:cNvSpPr>
          <p:nvPr/>
        </p:nvSpPr>
        <p:spPr>
          <a:xfrm>
            <a:off x="564218" y="2078127"/>
            <a:ext cx="5022766" cy="448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0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ExtraLight" panose="020B0604020202020204" charset="0"/>
                <a:cs typeface="CiscoSansTT ExtraLight" panose="020B0303020201020303" pitchFamily="34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latin typeface="CiscoSansTT ExtraLight"/>
                <a:cs typeface="CiscoSansTT ExtraLight"/>
              </a:rPr>
              <a:t>Decision tree generated from: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601CA-E4B1-7826-DF1A-40AB80C3A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4" y="2990655"/>
            <a:ext cx="5138928" cy="258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D2F29-D044-8A76-5968-791B17CA3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90655"/>
            <a:ext cx="5138928" cy="25842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75B12BA-C656-2E1D-D2CD-39757E2F9481}"/>
              </a:ext>
            </a:extLst>
          </p:cNvPr>
          <p:cNvSpPr txBox="1">
            <a:spLocks/>
          </p:cNvSpPr>
          <p:nvPr/>
        </p:nvSpPr>
        <p:spPr>
          <a:xfrm>
            <a:off x="6205876" y="2078127"/>
            <a:ext cx="4709884" cy="448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0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ExtraLight" panose="020B0604020202020204" charset="0"/>
                <a:cs typeface="CiscoSansTT ExtraLight" panose="020B0303020201020303" pitchFamily="34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latin typeface="CiscoSansTT ExtraLight"/>
                <a:cs typeface="CiscoSansTT ExtraLight"/>
              </a:rPr>
              <a:t>Post Learning charts from: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9630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Hack Day Pitch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92B7A52-810E-0D44-DFB0-639AA7B87E4B}"/>
              </a:ext>
            </a:extLst>
          </p:cNvPr>
          <p:cNvSpPr txBox="1">
            <a:spLocks/>
          </p:cNvSpPr>
          <p:nvPr/>
        </p:nvSpPr>
        <p:spPr>
          <a:xfrm>
            <a:off x="609601" y="963628"/>
            <a:ext cx="3705102" cy="834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0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ExtraLight" panose="020B0604020202020204" charset="0"/>
                <a:cs typeface="CiscoSansTT ExtraLight" panose="020B0303020201020303" pitchFamily="34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dirty="0">
                <a:latin typeface="CiscoSansTT ExtraLight"/>
                <a:cs typeface="CiscoSansTT ExtraLight"/>
              </a:rPr>
              <a:t>What Next!</a:t>
            </a:r>
            <a:endParaRPr lang="en-IN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0238EFD-286C-E3F9-EF57-2EBBFB4F0AE7}"/>
              </a:ext>
            </a:extLst>
          </p:cNvPr>
          <p:cNvSpPr txBox="1">
            <a:spLocks/>
          </p:cNvSpPr>
          <p:nvPr/>
        </p:nvSpPr>
        <p:spPr>
          <a:xfrm>
            <a:off x="1618489" y="1868082"/>
            <a:ext cx="9838944" cy="402104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571500" indent="-571500" algn="l" defTabSz="912276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+mj-lt"/>
              <a:buAutoNum type="arabicPeriod"/>
              <a:defRPr lang="en-US" sz="32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1pPr>
            <a:lvl2pPr marL="169863" indent="-169863" algn="l" defTabSz="912276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3600" kern="1200">
                <a:solidFill>
                  <a:schemeClr val="bg1"/>
                </a:solidFill>
                <a:latin typeface="+mj-lt"/>
                <a:ea typeface="ＭＳ Ｐゴシック" charset="0"/>
                <a:cs typeface="CiscoSansTT Medium" panose="020B0604020202020204" charset="0"/>
              </a:defRPr>
            </a:lvl2pPr>
            <a:lvl3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3pPr>
            <a:lvl4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CiscoSansTT Light" panose="020B0604020202020204" charset="0"/>
              <a:buChar char="–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4pPr>
            <a:lvl5pPr marL="514350" indent="-169863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20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ea typeface="+mj-lt"/>
                <a:cs typeface="+mj-lt"/>
              </a:rPr>
              <a:t>Explore integration with “Thousand Eyes” to get live Network data, so that run time attack patterns can be detected through ML Engine and select the suitable Security Policy(CoA).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ea typeface="+mj-lt"/>
                <a:cs typeface="+mj-lt"/>
              </a:rPr>
              <a:t>Extend context aware Security policy to “Run Time” access apart from on-boarding.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ea typeface="+mj-lt"/>
                <a:cs typeface="+mj-lt"/>
              </a:rPr>
              <a:t>Reach out to PMs to productize the feature, this is a differentiator to competition and very relevant to many of Cisco customers.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ea typeface="+mj-lt"/>
                <a:cs typeface="+mj-lt"/>
              </a:rPr>
              <a:t>Publish paper and possible CPOL.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b="1" dirty="0">
              <a:ea typeface="+mj-lt"/>
              <a:cs typeface="+mj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GB" sz="2400" b="1" dirty="0">
              <a:ea typeface="+mj-lt"/>
              <a:cs typeface="+mj-lt"/>
            </a:endParaRPr>
          </a:p>
          <a:p>
            <a:pPr marL="0" indent="0">
              <a:buNone/>
            </a:pPr>
            <a:r>
              <a:rPr lang="en-GB" sz="2400" dirty="0">
                <a:ea typeface="ＭＳ Ｐゴシック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403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Hack Day Pitch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92B7A52-810E-0D44-DFB0-639AA7B87E4B}"/>
              </a:ext>
            </a:extLst>
          </p:cNvPr>
          <p:cNvSpPr txBox="1">
            <a:spLocks/>
          </p:cNvSpPr>
          <p:nvPr/>
        </p:nvSpPr>
        <p:spPr>
          <a:xfrm>
            <a:off x="4243449" y="2923952"/>
            <a:ext cx="3705102" cy="8342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0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ExtraLight" panose="020B0604020202020204" charset="0"/>
                <a:cs typeface="CiscoSansTT ExtraLight" panose="020B0303020201020303" pitchFamily="34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dirty="0">
                <a:latin typeface="CiscoSansTT ExtraLight"/>
                <a:cs typeface="CiscoSansTT ExtraLight"/>
              </a:rPr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66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5EF884-DE8A-D642-A9E0-7D973D822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584" y="3072676"/>
            <a:ext cx="8229600" cy="1056370"/>
          </a:xfrm>
        </p:spPr>
        <p:txBody>
          <a:bodyPr/>
          <a:lstStyle/>
          <a:p>
            <a:pPr algn="ctr"/>
            <a:r>
              <a:rPr lang="en-US" sz="5400" b="1" dirty="0">
                <a:latin typeface="CiscoSansTT ExtraLight"/>
              </a:rPr>
              <a:t>Team CAWS</a:t>
            </a:r>
            <a:endParaRPr lang="en-US" sz="5400" b="1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4024E37-D15A-6574-AC4E-459CA919D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7F7F6E-908D-4D7B-AEA2-670BE81D75B9}" type="slidenum">
              <a:rPr lang="en-US" sz="1800" smtClean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pPr/>
              <a:t>2</a:t>
            </a:fld>
            <a:endParaRPr lang="en-US" sz="1800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C232C124-7874-61E6-1055-9965D8EDB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Cisco Systems, Inc. and/or its affiliates. All rights reserved.   Cisco Confidential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1D4A25CF-0025-69B1-9A86-37896CD3B9CF}"/>
              </a:ext>
            </a:extLst>
          </p:cNvPr>
          <p:cNvSpPr txBox="1">
            <a:spLocks/>
          </p:cNvSpPr>
          <p:nvPr/>
        </p:nvSpPr>
        <p:spPr>
          <a:xfrm>
            <a:off x="623904" y="2022282"/>
            <a:ext cx="8323406" cy="262927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4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Thin" charset="0"/>
                <a:cs typeface="CiscoSansTT ExtraLight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4800">
              <a:solidFill>
                <a:schemeClr val="bg2"/>
              </a:solidFill>
              <a:latin typeface="CiscoSansTT Medium" panose="020B0604020202020204" charset="0"/>
              <a:cs typeface="CiscoSansTT Medium" panose="020B060402020202020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02285A6-2011-6F32-79EB-1DE14495B685}"/>
              </a:ext>
            </a:extLst>
          </p:cNvPr>
          <p:cNvSpPr txBox="1">
            <a:spLocks/>
          </p:cNvSpPr>
          <p:nvPr/>
        </p:nvSpPr>
        <p:spPr>
          <a:xfrm>
            <a:off x="623904" y="1553030"/>
            <a:ext cx="10777728" cy="15042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60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ExtraLight" panose="020B0604020202020204" charset="0"/>
                <a:cs typeface="CiscoSansTT ExtraLight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b="1" i="1" dirty="0">
                <a:latin typeface="CiscoSansTT ExtraLight"/>
              </a:rPr>
              <a:t>Context Aware WLAN Security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88768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5EF884-DE8A-D642-A9E0-7D973D822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236" y="2942810"/>
            <a:ext cx="4258506" cy="1048664"/>
          </a:xfrm>
        </p:spPr>
        <p:txBody>
          <a:bodyPr/>
          <a:lstStyle/>
          <a:p>
            <a:r>
              <a:rPr lang="en-US" sz="5400" b="1" i="1" dirty="0">
                <a:latin typeface="CiscoSansTT ExtraLight"/>
              </a:rPr>
              <a:t>Team CAWS</a:t>
            </a:r>
            <a:endParaRPr lang="en-US" sz="5400" b="1" i="1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D4024E37-D15A-6574-AC4E-459CA919D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8328" y="6080557"/>
            <a:ext cx="962246" cy="365125"/>
          </a:xfrm>
        </p:spPr>
        <p:txBody>
          <a:bodyPr/>
          <a:lstStyle/>
          <a:p>
            <a:fld id="{EE7F7F6E-908D-4D7B-AEA2-670BE81D75B9}" type="slidenum">
              <a:rPr lang="en-US" sz="1800" smtClean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pPr/>
              <a:t>3</a:t>
            </a:fld>
            <a:endParaRPr lang="en-US" sz="1800" dirty="0">
              <a:solidFill>
                <a:schemeClr val="accent5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C232C124-7874-61E6-1055-9965D8EDB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03" y="6543602"/>
            <a:ext cx="3657601" cy="201913"/>
          </a:xfrm>
        </p:spPr>
        <p:txBody>
          <a:bodyPr/>
          <a:lstStyle/>
          <a:p>
            <a:r>
              <a:rPr lang="en-US" dirty="0"/>
              <a:t>© 2022 Cisco Systems, Inc. and/or its affiliates. All rights reserved.   Cisco Confidential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1D4A25CF-0025-69B1-9A86-37896CD3B9CF}"/>
              </a:ext>
            </a:extLst>
          </p:cNvPr>
          <p:cNvSpPr txBox="1">
            <a:spLocks/>
          </p:cNvSpPr>
          <p:nvPr/>
        </p:nvSpPr>
        <p:spPr>
          <a:xfrm>
            <a:off x="797640" y="1839402"/>
            <a:ext cx="8323406" cy="262927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r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4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Thin" charset="0"/>
                <a:cs typeface="CiscoSansTT ExtraLight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4800">
              <a:solidFill>
                <a:schemeClr val="bg2"/>
              </a:solidFill>
              <a:latin typeface="CiscoSansTT Medium" panose="020B0604020202020204" charset="0"/>
              <a:cs typeface="CiscoSansTT Medium" panose="020B060402020202020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FA3235-E7A9-E166-1976-738F839071CC}"/>
              </a:ext>
            </a:extLst>
          </p:cNvPr>
          <p:cNvGrpSpPr/>
          <p:nvPr/>
        </p:nvGrpSpPr>
        <p:grpSpPr>
          <a:xfrm>
            <a:off x="1766040" y="975071"/>
            <a:ext cx="1766456" cy="2542234"/>
            <a:chOff x="1901952" y="1056487"/>
            <a:chExt cx="1766456" cy="254223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42317D-A76B-F99D-B796-DA6661D5F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2068" y="1056487"/>
              <a:ext cx="1548384" cy="1967738"/>
            </a:xfrm>
            <a:prstGeom prst="rect">
              <a:avLst/>
            </a:prstGeom>
          </p:spPr>
        </p:pic>
        <p:sp>
          <p:nvSpPr>
            <p:cNvPr id="29" name="Title 5">
              <a:extLst>
                <a:ext uri="{FF2B5EF4-FFF2-40B4-BE49-F238E27FC236}">
                  <a16:creationId xmlns:a16="http://schemas.microsoft.com/office/drawing/2014/main" id="{7D1C6D28-CB99-B7E9-F683-668FA2BE3A09}"/>
                </a:ext>
              </a:extLst>
            </p:cNvPr>
            <p:cNvSpPr txBox="1">
              <a:spLocks/>
            </p:cNvSpPr>
            <p:nvPr/>
          </p:nvSpPr>
          <p:spPr>
            <a:xfrm>
              <a:off x="1901952" y="3015080"/>
              <a:ext cx="1766456" cy="583641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marL="0" indent="0" algn="r" defTabSz="912276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60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ExtraLight" panose="020B0604020202020204" charset="0"/>
                  <a:cs typeface="CiscoSansTT ExtraLight"/>
                </a:defRPr>
              </a:lvl1pPr>
              <a:lvl2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60959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1219190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82878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2438379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IN" sz="1200" b="1" i="1" dirty="0">
                  <a:latin typeface="CiscoSansTT ExtraLight"/>
                </a:rPr>
                <a:t>Srihari Bhavanasi</a:t>
              </a:r>
            </a:p>
            <a:p>
              <a:pPr algn="ctr"/>
              <a:r>
                <a:rPr lang="en-IN" sz="1200" b="1" i="1" dirty="0">
                  <a:latin typeface="CiscoSansTT ExtraLight"/>
                </a:rPr>
                <a:t>Wireless, Python Expert</a:t>
              </a:r>
            </a:p>
            <a:p>
              <a:pPr algn="ctr"/>
              <a:r>
                <a:rPr lang="en-IN" sz="1200" b="1" i="1" dirty="0">
                  <a:latin typeface="CiscoSansTT ExtraLight"/>
                </a:rPr>
                <a:t>Dev Team, Bangalore</a:t>
              </a:r>
              <a:endParaRPr lang="en-IN" sz="1200" b="1" i="1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E4FC07-B9BD-7402-219D-21D3DC17C2AF}"/>
              </a:ext>
            </a:extLst>
          </p:cNvPr>
          <p:cNvGrpSpPr/>
          <p:nvPr/>
        </p:nvGrpSpPr>
        <p:grpSpPr>
          <a:xfrm>
            <a:off x="4268106" y="436822"/>
            <a:ext cx="2117487" cy="2542920"/>
            <a:chOff x="4268106" y="649516"/>
            <a:chExt cx="2117487" cy="254292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AE8005D-9A77-7A6C-5781-BA3F96AF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4242" y="649516"/>
              <a:ext cx="1530975" cy="1985783"/>
            </a:xfrm>
            <a:prstGeom prst="rect">
              <a:avLst/>
            </a:prstGeom>
          </p:spPr>
        </p:pic>
        <p:sp>
          <p:nvSpPr>
            <p:cNvPr id="30" name="Title 5">
              <a:extLst>
                <a:ext uri="{FF2B5EF4-FFF2-40B4-BE49-F238E27FC236}">
                  <a16:creationId xmlns:a16="http://schemas.microsoft.com/office/drawing/2014/main" id="{DE22DCE7-2B3F-4463-9DF6-E24FC606F771}"/>
                </a:ext>
              </a:extLst>
            </p:cNvPr>
            <p:cNvSpPr txBox="1">
              <a:spLocks/>
            </p:cNvSpPr>
            <p:nvPr/>
          </p:nvSpPr>
          <p:spPr>
            <a:xfrm>
              <a:off x="4268106" y="2748645"/>
              <a:ext cx="2117487" cy="443791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marL="0" indent="0" algn="r" defTabSz="912276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60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ExtraLight" panose="020B0604020202020204" charset="0"/>
                  <a:cs typeface="CiscoSansTT ExtraLight"/>
                </a:defRPr>
              </a:lvl1pPr>
              <a:lvl2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60959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1219190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82878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2438379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IN" sz="1200" b="1" i="1" dirty="0">
                  <a:latin typeface="CiscoSansTT ExtraLight"/>
                </a:rPr>
                <a:t>Alberto Valdes</a:t>
              </a:r>
              <a:endParaRPr lang="en-US" sz="1200" b="1" i="1" dirty="0">
                <a:latin typeface="CiscoSansTT ExtraLight"/>
              </a:endParaRPr>
            </a:p>
            <a:p>
              <a:pPr algn="ctr"/>
              <a:r>
                <a:rPr lang="en-IN" sz="1200" b="1" i="1" dirty="0">
                  <a:latin typeface="CiscoSansTT ExtraLight"/>
                </a:rPr>
                <a:t>Cyber Security, Python Expert</a:t>
              </a:r>
            </a:p>
            <a:p>
              <a:pPr algn="ctr"/>
              <a:r>
                <a:rPr lang="en-IN" sz="1200" b="1" i="1" dirty="0">
                  <a:latin typeface="CiscoSansTT ExtraLight"/>
                </a:rPr>
                <a:t>Dev Team, Meraki, SFO</a:t>
              </a:r>
              <a:endParaRPr lang="en-IN" sz="1200" b="1" i="1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2CE1D9-F70B-93A6-2260-E1B9015B57A2}"/>
              </a:ext>
            </a:extLst>
          </p:cNvPr>
          <p:cNvGrpSpPr/>
          <p:nvPr/>
        </p:nvGrpSpPr>
        <p:grpSpPr>
          <a:xfrm>
            <a:off x="6728975" y="436822"/>
            <a:ext cx="1766456" cy="2542920"/>
            <a:chOff x="6679333" y="649516"/>
            <a:chExt cx="1766456" cy="25429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E147CE-3D07-7987-3F5A-9FC20EE89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8128" y="649516"/>
              <a:ext cx="1512007" cy="1984111"/>
            </a:xfrm>
            <a:prstGeom prst="rect">
              <a:avLst/>
            </a:prstGeom>
          </p:spPr>
        </p:pic>
        <p:sp>
          <p:nvSpPr>
            <p:cNvPr id="32" name="Title 5">
              <a:extLst>
                <a:ext uri="{FF2B5EF4-FFF2-40B4-BE49-F238E27FC236}">
                  <a16:creationId xmlns:a16="http://schemas.microsoft.com/office/drawing/2014/main" id="{C44B8A65-430A-D90A-C755-25E319853EA1}"/>
                </a:ext>
              </a:extLst>
            </p:cNvPr>
            <p:cNvSpPr txBox="1">
              <a:spLocks/>
            </p:cNvSpPr>
            <p:nvPr/>
          </p:nvSpPr>
          <p:spPr>
            <a:xfrm>
              <a:off x="6679333" y="2571289"/>
              <a:ext cx="1766456" cy="621147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marL="0" indent="0" algn="r" defTabSz="912276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60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ExtraLight" panose="020B0604020202020204" charset="0"/>
                  <a:cs typeface="CiscoSansTT ExtraLight"/>
                </a:defRPr>
              </a:lvl1pPr>
              <a:lvl2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60959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1219190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82878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2438379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IN" sz="1200" b="1" i="1" dirty="0">
                  <a:latin typeface="CiscoSansTT ExtraLight"/>
                </a:rPr>
                <a:t>Gokul BKS</a:t>
              </a:r>
            </a:p>
            <a:p>
              <a:pPr algn="ctr"/>
              <a:r>
                <a:rPr lang="en-IN" sz="1200" b="1" i="1" dirty="0">
                  <a:latin typeface="CiscoSansTT ExtraLight"/>
                </a:rPr>
                <a:t>Wireless, AI/ML Expert</a:t>
              </a:r>
            </a:p>
            <a:p>
              <a:pPr algn="ctr"/>
              <a:r>
                <a:rPr lang="en-IN" sz="1200" b="1" i="1" dirty="0">
                  <a:latin typeface="CiscoSansTT ExtraLight"/>
                </a:rPr>
                <a:t>Dev Team, Bangalore</a:t>
              </a:r>
              <a:endParaRPr lang="en-IN" sz="1200" b="1" i="1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C9C20B-8B2B-24CC-9956-5977CFC6B5D6}"/>
              </a:ext>
            </a:extLst>
          </p:cNvPr>
          <p:cNvGrpSpPr/>
          <p:nvPr/>
        </p:nvGrpSpPr>
        <p:grpSpPr>
          <a:xfrm>
            <a:off x="9077182" y="861207"/>
            <a:ext cx="1766456" cy="2499649"/>
            <a:chOff x="8973428" y="975071"/>
            <a:chExt cx="1766456" cy="249964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1F074F-2516-4B8F-553E-351EDD07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3443" y="975071"/>
              <a:ext cx="1526914" cy="1967739"/>
            </a:xfrm>
            <a:prstGeom prst="rect">
              <a:avLst/>
            </a:prstGeom>
          </p:spPr>
        </p:pic>
        <p:sp>
          <p:nvSpPr>
            <p:cNvPr id="35" name="Title 5">
              <a:extLst>
                <a:ext uri="{FF2B5EF4-FFF2-40B4-BE49-F238E27FC236}">
                  <a16:creationId xmlns:a16="http://schemas.microsoft.com/office/drawing/2014/main" id="{D9B3D065-C921-DE4D-6E91-D16B92217BEB}"/>
                </a:ext>
              </a:extLst>
            </p:cNvPr>
            <p:cNvSpPr txBox="1">
              <a:spLocks/>
            </p:cNvSpPr>
            <p:nvPr/>
          </p:nvSpPr>
          <p:spPr>
            <a:xfrm>
              <a:off x="8973428" y="2932141"/>
              <a:ext cx="1766456" cy="542579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marL="0" indent="0" algn="r" defTabSz="912276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60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ExtraLight" panose="020B0604020202020204" charset="0"/>
                  <a:cs typeface="CiscoSansTT ExtraLight"/>
                </a:defRPr>
              </a:lvl1pPr>
              <a:lvl2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60959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1219190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82878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2438379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i="1" dirty="0">
                  <a:latin typeface="CiscoSansTT ExtraLight"/>
                </a:rPr>
                <a:t>Srinivas Gadamsetty</a:t>
              </a:r>
              <a:endParaRPr lang="en-IN" sz="1200" b="1" i="1" dirty="0">
                <a:latin typeface="CiscoSansTT ExtraLight"/>
              </a:endParaRPr>
            </a:p>
            <a:p>
              <a:pPr algn="ctr"/>
              <a:r>
                <a:rPr lang="en-IN" sz="1200" b="1" i="1" dirty="0">
                  <a:latin typeface="CiscoSansTT ExtraLight"/>
                </a:rPr>
                <a:t>Wireless, RRM Expert</a:t>
              </a:r>
            </a:p>
            <a:p>
              <a:pPr algn="ctr"/>
              <a:r>
                <a:rPr lang="en-IN" sz="1200" b="1" i="1" dirty="0">
                  <a:latin typeface="CiscoSansTT ExtraLight"/>
                </a:rPr>
                <a:t>Dev Team, Bangalore</a:t>
              </a:r>
              <a:endParaRPr lang="en-IN" sz="1200" b="1" i="1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09C08F-D377-0288-275A-749B52CDE998}"/>
              </a:ext>
            </a:extLst>
          </p:cNvPr>
          <p:cNvGrpSpPr/>
          <p:nvPr/>
        </p:nvGrpSpPr>
        <p:grpSpPr>
          <a:xfrm>
            <a:off x="1642892" y="3897602"/>
            <a:ext cx="1835492" cy="2494494"/>
            <a:chOff x="1970748" y="3793300"/>
            <a:chExt cx="1835492" cy="249449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3B85F1-8D41-8AA0-6A8C-C4F5FC9E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5677" y="3793300"/>
              <a:ext cx="1512007" cy="1975774"/>
            </a:xfrm>
            <a:prstGeom prst="rect">
              <a:avLst/>
            </a:prstGeom>
          </p:spPr>
        </p:pic>
        <p:sp>
          <p:nvSpPr>
            <p:cNvPr id="36" name="Title 5">
              <a:extLst>
                <a:ext uri="{FF2B5EF4-FFF2-40B4-BE49-F238E27FC236}">
                  <a16:creationId xmlns:a16="http://schemas.microsoft.com/office/drawing/2014/main" id="{0E63688B-510A-BFC5-4865-9D5EBDED4E67}"/>
                </a:ext>
              </a:extLst>
            </p:cNvPr>
            <p:cNvSpPr txBox="1">
              <a:spLocks/>
            </p:cNvSpPr>
            <p:nvPr/>
          </p:nvSpPr>
          <p:spPr>
            <a:xfrm>
              <a:off x="1970748" y="5793438"/>
              <a:ext cx="1835492" cy="494356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marL="0" indent="0" algn="r" defTabSz="912276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60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ExtraLight" panose="020B0604020202020204" charset="0"/>
                  <a:cs typeface="CiscoSansTT ExtraLight"/>
                </a:defRPr>
              </a:lvl1pPr>
              <a:lvl2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60959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1219190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82878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2438379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IN" sz="1200" b="1" i="1" dirty="0">
                  <a:latin typeface="CiscoSansTT ExtraLight"/>
                </a:rPr>
                <a:t>Ravi Divecha</a:t>
              </a:r>
              <a:r>
                <a:rPr lang="en-US" sz="1200" b="1" i="1" dirty="0">
                  <a:latin typeface="CiscoSansTT ExtraLight"/>
                </a:rPr>
                <a:t> </a:t>
              </a:r>
              <a:endParaRPr lang="en-IN" sz="1200" b="1" i="1" dirty="0">
                <a:latin typeface="CiscoSansTT ExtraLight"/>
              </a:endParaRPr>
            </a:p>
            <a:p>
              <a:pPr algn="ctr"/>
              <a:r>
                <a:rPr lang="en-IN" sz="1200" b="1" i="1" dirty="0">
                  <a:latin typeface="CiscoSansTT ExtraLight"/>
                </a:rPr>
                <a:t>Wireless, AI/ML Expert</a:t>
              </a:r>
            </a:p>
            <a:p>
              <a:pPr algn="ctr"/>
              <a:r>
                <a:rPr lang="en-IN" sz="1200" b="1" i="1" dirty="0">
                  <a:latin typeface="CiscoSansTT ExtraLight"/>
                </a:rPr>
                <a:t>Dev Test Team, Bangalore</a:t>
              </a:r>
              <a:endParaRPr lang="en-IN" sz="1200" b="1" i="1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1B51D9-CA82-33D0-2F0B-A4EAEB38C981}"/>
              </a:ext>
            </a:extLst>
          </p:cNvPr>
          <p:cNvGrpSpPr/>
          <p:nvPr/>
        </p:nvGrpSpPr>
        <p:grpSpPr>
          <a:xfrm>
            <a:off x="5326849" y="4331943"/>
            <a:ext cx="1968412" cy="2462678"/>
            <a:chOff x="5246204" y="4080924"/>
            <a:chExt cx="1968412" cy="24626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9284FD-826D-F9BC-CF9C-9A967C5C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4571" y="4080924"/>
              <a:ext cx="1512006" cy="1990489"/>
            </a:xfrm>
            <a:prstGeom prst="rect">
              <a:avLst/>
            </a:prstGeom>
          </p:spPr>
        </p:pic>
        <p:sp>
          <p:nvSpPr>
            <p:cNvPr id="38" name="Title 5">
              <a:extLst>
                <a:ext uri="{FF2B5EF4-FFF2-40B4-BE49-F238E27FC236}">
                  <a16:creationId xmlns:a16="http://schemas.microsoft.com/office/drawing/2014/main" id="{4C75A445-C0B4-8552-FA7B-AD6CE2737004}"/>
                </a:ext>
              </a:extLst>
            </p:cNvPr>
            <p:cNvSpPr txBox="1">
              <a:spLocks/>
            </p:cNvSpPr>
            <p:nvPr/>
          </p:nvSpPr>
          <p:spPr>
            <a:xfrm>
              <a:off x="5246204" y="6099811"/>
              <a:ext cx="1968412" cy="443791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marL="0" indent="0" algn="r" defTabSz="912276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60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ExtraLight" panose="020B0604020202020204" charset="0"/>
                  <a:cs typeface="CiscoSansTT ExtraLight"/>
                </a:defRPr>
              </a:lvl1pPr>
              <a:lvl2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60959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1219190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82878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2438379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IN" sz="1200" b="1" i="1" dirty="0">
                  <a:latin typeface="CiscoSansTT ExtraLight"/>
                </a:rPr>
                <a:t>Vijay Kothamasu</a:t>
              </a:r>
              <a:r>
                <a:rPr lang="en-US" sz="1200" b="1" i="1" dirty="0">
                  <a:latin typeface="CiscoSansTT ExtraLight"/>
                </a:rPr>
                <a:t> </a:t>
              </a:r>
              <a:endParaRPr lang="en-IN" sz="1200" b="1" i="1" dirty="0">
                <a:latin typeface="CiscoSansTT ExtraLight"/>
              </a:endParaRPr>
            </a:p>
            <a:p>
              <a:pPr algn="ctr"/>
              <a:r>
                <a:rPr lang="en-IN" sz="1200" b="1" i="1" dirty="0">
                  <a:latin typeface="CiscoSansTT ExtraLight"/>
                </a:rPr>
                <a:t>Wireless, Telemetry Expert</a:t>
              </a:r>
            </a:p>
            <a:p>
              <a:pPr algn="ctr"/>
              <a:r>
                <a:rPr lang="en-IN" sz="1200" b="1" i="1" dirty="0">
                  <a:latin typeface="CiscoSansTT ExtraLight"/>
                </a:rPr>
                <a:t>Dev Team, Bangalore</a:t>
              </a:r>
              <a:endParaRPr lang="en-IN" sz="1200" b="1" i="1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EDB9F2F-197B-FCCB-D09C-1734334F67D5}"/>
              </a:ext>
            </a:extLst>
          </p:cNvPr>
          <p:cNvGrpSpPr/>
          <p:nvPr/>
        </p:nvGrpSpPr>
        <p:grpSpPr>
          <a:xfrm>
            <a:off x="9044054" y="3846886"/>
            <a:ext cx="1766456" cy="2598796"/>
            <a:chOff x="8802270" y="3793300"/>
            <a:chExt cx="1766456" cy="259879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3E30BA-EAFE-8660-C11C-3B58A9066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35398" y="3793300"/>
              <a:ext cx="1548384" cy="2007651"/>
            </a:xfrm>
            <a:prstGeom prst="rect">
              <a:avLst/>
            </a:prstGeom>
          </p:spPr>
        </p:pic>
        <p:sp>
          <p:nvSpPr>
            <p:cNvPr id="39" name="Title 5">
              <a:extLst>
                <a:ext uri="{FF2B5EF4-FFF2-40B4-BE49-F238E27FC236}">
                  <a16:creationId xmlns:a16="http://schemas.microsoft.com/office/drawing/2014/main" id="{B76F9E4F-A5F2-80EA-6CBB-E8158EA5A658}"/>
                </a:ext>
              </a:extLst>
            </p:cNvPr>
            <p:cNvSpPr txBox="1">
              <a:spLocks/>
            </p:cNvSpPr>
            <p:nvPr/>
          </p:nvSpPr>
          <p:spPr>
            <a:xfrm>
              <a:off x="8802270" y="5849517"/>
              <a:ext cx="1766456" cy="542579"/>
            </a:xfrm>
            <a:prstGeom prst="rect">
              <a:avLst/>
            </a:prstGeom>
          </p:spPr>
          <p:txBody>
            <a:bodyPr vert="horz" lIns="0" tIns="0" rIns="0" bIns="0" rtlCol="0" anchor="b" anchorCtr="0">
              <a:noAutofit/>
            </a:bodyPr>
            <a:lstStyle>
              <a:lvl1pPr marL="0" indent="0" algn="r" defTabSz="912276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lang="en-US" sz="6000" b="0" i="0" u="none" kern="1200" spc="0" baseline="0">
                  <a:solidFill>
                    <a:schemeClr val="bg1"/>
                  </a:solidFill>
                  <a:latin typeface="CiscoSansTT ExtraLight" panose="020B0303020201020303" pitchFamily="34" charset="0"/>
                  <a:ea typeface="CiscoSansTT ExtraLight" panose="020B0604020202020204" charset="0"/>
                  <a:cs typeface="CiscoSansTT ExtraLight"/>
                </a:defRPr>
              </a:lvl1pPr>
              <a:lvl2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2pPr>
              <a:lvl3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3pPr>
              <a:lvl4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4pPr>
              <a:lvl5pPr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5pPr>
              <a:lvl6pPr marL="60959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6pPr>
              <a:lvl7pPr marL="1219190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7pPr>
              <a:lvl8pPr marL="1828785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8pPr>
              <a:lvl9pPr marL="2438379" algn="l" defTabSz="912276" rtl="0" eaLnBrk="1" fontAlgn="base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267">
                  <a:solidFill>
                    <a:srgbClr val="676767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IN" sz="1200" b="1" i="1" dirty="0">
                  <a:latin typeface="CiscoSansTT ExtraLight"/>
                </a:rPr>
                <a:t>Jegan Manoharan</a:t>
              </a:r>
              <a:r>
                <a:rPr lang="en-US" sz="1200" b="1" i="1" dirty="0">
                  <a:latin typeface="CiscoSansTT ExtraLight"/>
                </a:rPr>
                <a:t> </a:t>
              </a:r>
              <a:endParaRPr lang="en-IN" sz="1200" b="1" i="1" dirty="0">
                <a:latin typeface="CiscoSansTT ExtraLight"/>
              </a:endParaRPr>
            </a:p>
            <a:p>
              <a:pPr algn="ctr"/>
              <a:r>
                <a:rPr lang="en-IN" sz="1200" b="1" i="1" dirty="0">
                  <a:latin typeface="CiscoSansTT ExtraLight"/>
                </a:rPr>
                <a:t>Wireless, Security Expert</a:t>
              </a:r>
            </a:p>
            <a:p>
              <a:pPr algn="ctr"/>
              <a:r>
                <a:rPr lang="en-IN" sz="1200" b="1" i="1" dirty="0">
                  <a:latin typeface="CiscoSansTT ExtraLight"/>
                </a:rPr>
                <a:t>Dev Team, Bangalore</a:t>
              </a:r>
              <a:endParaRPr lang="en-IN" sz="12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3304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Hack Day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6EC16D-D4DB-648C-454E-4D2A15015142}"/>
              </a:ext>
            </a:extLst>
          </p:cNvPr>
          <p:cNvSpPr txBox="1">
            <a:spLocks/>
          </p:cNvSpPr>
          <p:nvPr/>
        </p:nvSpPr>
        <p:spPr>
          <a:xfrm>
            <a:off x="562099" y="665705"/>
            <a:ext cx="4343729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0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ExtraLight" panose="020B0604020202020204" charset="0"/>
                <a:cs typeface="CiscoSansTT ExtraLight" panose="020B0303020201020303" pitchFamily="34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sz="4000" dirty="0">
                <a:latin typeface="CiscoSansTT ExtraLight"/>
                <a:cs typeface="CiscoSansTT ExtraLight"/>
              </a:rPr>
              <a:t>The ‘‘Problem’’ !!</a:t>
            </a:r>
            <a:endParaRPr lang="en-IN" sz="4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33B185D-A99A-80AB-8653-E226F93F818E}"/>
              </a:ext>
            </a:extLst>
          </p:cNvPr>
          <p:cNvSpPr txBox="1">
            <a:spLocks/>
          </p:cNvSpPr>
          <p:nvPr/>
        </p:nvSpPr>
        <p:spPr>
          <a:xfrm>
            <a:off x="785013" y="1545476"/>
            <a:ext cx="10410702" cy="210762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571500" indent="-571500" algn="l" defTabSz="912276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+mj-lt"/>
              <a:buAutoNum type="arabicPeriod"/>
              <a:defRPr lang="en-US" sz="32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1pPr>
            <a:lvl2pPr marL="169863" indent="-169863" algn="l" defTabSz="912276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3600" kern="1200">
                <a:solidFill>
                  <a:schemeClr val="bg1"/>
                </a:solidFill>
                <a:latin typeface="+mj-lt"/>
                <a:ea typeface="ＭＳ Ｐゴシック" charset="0"/>
                <a:cs typeface="CiscoSansTT Medium" panose="020B0604020202020204" charset="0"/>
              </a:defRPr>
            </a:lvl2pPr>
            <a:lvl3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3pPr>
            <a:lvl4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CiscoSansTT Light" panose="020B0604020202020204" charset="0"/>
              <a:buChar char="–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4pPr>
            <a:lvl5pPr marL="514350" indent="-169863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20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b="1" dirty="0">
                <a:ea typeface="+mj-lt"/>
                <a:cs typeface="+mj-lt"/>
              </a:rPr>
              <a:t>Wi-Fi Adoption is ever growing in the Enterprise Networks, use-cases are increasing. Threats and its complexity of detection is increasing.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b="1" dirty="0">
                <a:ea typeface="+mj-lt"/>
                <a:cs typeface="+mj-lt"/>
              </a:rPr>
              <a:t>Every use-case is unique, existing WLAN Security Policies are static. Static policies can not cover all use-cases and attacks.</a:t>
            </a:r>
          </a:p>
          <a:p>
            <a:endParaRPr lang="en-GB" sz="2400" dirty="0">
              <a:ea typeface="ＭＳ Ｐゴシック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9C1B7C2-E37D-D668-895A-E7B280A9B3CA}"/>
              </a:ext>
            </a:extLst>
          </p:cNvPr>
          <p:cNvSpPr txBox="1">
            <a:spLocks/>
          </p:cNvSpPr>
          <p:nvPr/>
        </p:nvSpPr>
        <p:spPr>
          <a:xfrm>
            <a:off x="2733963" y="4377848"/>
            <a:ext cx="7635240" cy="61851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571500" indent="-571500" algn="l" defTabSz="912276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+mj-lt"/>
              <a:buAutoNum type="arabicPeriod"/>
              <a:defRPr lang="en-US" sz="32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1pPr>
            <a:lvl2pPr marL="169863" indent="-169863" algn="l" defTabSz="912276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3600" kern="1200">
                <a:solidFill>
                  <a:schemeClr val="bg1"/>
                </a:solidFill>
                <a:latin typeface="+mj-lt"/>
                <a:ea typeface="ＭＳ Ｐゴシック" charset="0"/>
                <a:cs typeface="CiscoSansTT Medium" panose="020B0604020202020204" charset="0"/>
              </a:defRPr>
            </a:lvl2pPr>
            <a:lvl3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3pPr>
            <a:lvl4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CiscoSansTT Light" panose="020B0604020202020204" charset="0"/>
              <a:buChar char="–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4pPr>
            <a:lvl5pPr marL="514350" indent="-169863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20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i="1" dirty="0">
                <a:ea typeface="+mj-lt"/>
                <a:cs typeface="+mj-lt"/>
              </a:rPr>
              <a:t>Existing static WLAN Security Policies can’t handle all kinds of use-cases</a:t>
            </a:r>
          </a:p>
        </p:txBody>
      </p:sp>
    </p:spTree>
    <p:extLst>
      <p:ext uri="{BB962C8B-B14F-4D97-AF65-F5344CB8AC3E}">
        <p14:creationId xmlns:p14="http://schemas.microsoft.com/office/powerpoint/2010/main" val="30991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iscoSansTT Light"/>
                <a:ea typeface="ＭＳ Ｐゴシック"/>
                <a:cs typeface="CiscoSansTT Light"/>
              </a:rPr>
              <a:t>Hack Day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6EC16D-D4DB-648C-454E-4D2A15015142}"/>
              </a:ext>
            </a:extLst>
          </p:cNvPr>
          <p:cNvSpPr txBox="1">
            <a:spLocks/>
          </p:cNvSpPr>
          <p:nvPr/>
        </p:nvSpPr>
        <p:spPr>
          <a:xfrm>
            <a:off x="269490" y="638662"/>
            <a:ext cx="4343729" cy="804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5000" b="0" i="0" u="none" kern="1200" spc="0" baseline="0">
                <a:solidFill>
                  <a:schemeClr val="bg1"/>
                </a:solidFill>
                <a:latin typeface="CiscoSansTT ExtraLight" panose="020B0303020201020303" pitchFamily="34" charset="0"/>
                <a:ea typeface="CiscoSansTT ExtraLight" panose="020B0604020202020204" charset="0"/>
                <a:cs typeface="CiscoSansTT ExtraLight" panose="020B0303020201020303" pitchFamily="34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sz="4000" dirty="0">
                <a:latin typeface="CiscoSansTT ExtraLight"/>
                <a:cs typeface="CiscoSansTT ExtraLight"/>
              </a:rPr>
              <a:t>The ‘‘Proposal’’ !!</a:t>
            </a:r>
            <a:endParaRPr lang="en-IN" sz="400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33B185D-A99A-80AB-8653-E226F93F818E}"/>
              </a:ext>
            </a:extLst>
          </p:cNvPr>
          <p:cNvSpPr txBox="1">
            <a:spLocks/>
          </p:cNvSpPr>
          <p:nvPr/>
        </p:nvSpPr>
        <p:spPr>
          <a:xfrm>
            <a:off x="609601" y="1493728"/>
            <a:ext cx="10410702" cy="236457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571500" indent="-571500" algn="l" defTabSz="912276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+mj-lt"/>
              <a:buAutoNum type="arabicPeriod"/>
              <a:defRPr lang="en-US" sz="32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1pPr>
            <a:lvl2pPr marL="169863" indent="-169863" algn="l" defTabSz="912276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3600" kern="1200">
                <a:solidFill>
                  <a:schemeClr val="bg1"/>
                </a:solidFill>
                <a:latin typeface="+mj-lt"/>
                <a:ea typeface="ＭＳ Ｐゴシック" charset="0"/>
                <a:cs typeface="CiscoSansTT Medium" panose="020B0604020202020204" charset="0"/>
              </a:defRPr>
            </a:lvl2pPr>
            <a:lvl3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3pPr>
            <a:lvl4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CiscoSansTT Light" panose="020B0604020202020204" charset="0"/>
              <a:buChar char="–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4pPr>
            <a:lvl5pPr marL="514350" indent="-169863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20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b="1" dirty="0">
                <a:ea typeface="+mj-lt"/>
                <a:cs typeface="+mj-lt"/>
              </a:rPr>
              <a:t>WLAN security policies should be dynamic.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b="1" dirty="0">
                <a:ea typeface="+mj-lt"/>
                <a:cs typeface="+mj-lt"/>
              </a:rPr>
              <a:t>Decide security policy - Based on the context of the use-case!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400" b="1" dirty="0">
                <a:ea typeface="+mj-lt"/>
                <a:cs typeface="+mj-lt"/>
              </a:rPr>
              <a:t>What is the Context: (4Ws) - Who! What! Where! When!</a:t>
            </a:r>
          </a:p>
          <a:p>
            <a:pPr marL="0" indent="0">
              <a:buNone/>
            </a:pPr>
            <a:r>
              <a:rPr lang="en-GB" sz="2400" dirty="0">
                <a:ea typeface="ＭＳ Ｐゴシック"/>
              </a:rPr>
              <a:t>	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D202E11-4239-B2E3-93D5-EC0167DFE67C}"/>
              </a:ext>
            </a:extLst>
          </p:cNvPr>
          <p:cNvSpPr txBox="1">
            <a:spLocks/>
          </p:cNvSpPr>
          <p:nvPr/>
        </p:nvSpPr>
        <p:spPr>
          <a:xfrm>
            <a:off x="1435608" y="3429000"/>
            <a:ext cx="10076687" cy="256790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571500" indent="-571500" algn="l" defTabSz="912276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+mj-lt"/>
              <a:buAutoNum type="arabicPeriod"/>
              <a:defRPr lang="en-US" sz="32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1pPr>
            <a:lvl2pPr marL="169863" indent="-169863" algn="l" defTabSz="912276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3600" kern="1200">
                <a:solidFill>
                  <a:schemeClr val="bg1"/>
                </a:solidFill>
                <a:latin typeface="+mj-lt"/>
                <a:ea typeface="ＭＳ Ｐゴシック" charset="0"/>
                <a:cs typeface="CiscoSansTT Medium" panose="020B0604020202020204" charset="0"/>
              </a:defRPr>
            </a:lvl2pPr>
            <a:lvl3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3pPr>
            <a:lvl4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CiscoSansTT Light" panose="020B0604020202020204" charset="0"/>
              <a:buChar char="–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4pPr>
            <a:lvl5pPr marL="514350" indent="-169863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20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b="1" i="1" dirty="0">
                <a:ea typeface="ＭＳ Ｐゴシック"/>
              </a:rPr>
              <a:t>GOAL: Enterprise Security Policy should </a:t>
            </a:r>
            <a:endParaRPr lang="en-GB" sz="2800" i="1" dirty="0">
              <a:ea typeface="ＭＳ Ｐゴシック"/>
            </a:endParaRPr>
          </a:p>
          <a:p>
            <a:pPr marL="0" indent="0" algn="ctr">
              <a:buNone/>
            </a:pPr>
            <a:r>
              <a:rPr lang="en-GB" sz="2800" b="1" i="1" dirty="0">
                <a:ea typeface="ＭＳ Ｐゴシック"/>
              </a:rPr>
              <a:t>           (1) Not be a burden to legitimate users – Increases the productivity (On-Boarding is quick)</a:t>
            </a:r>
          </a:p>
          <a:p>
            <a:pPr marL="0" indent="0" algn="ctr">
              <a:buNone/>
            </a:pPr>
            <a:r>
              <a:rPr lang="en-GB" sz="2800" b="1" i="1" dirty="0">
                <a:ea typeface="ＭＳ Ｐゴシック"/>
              </a:rPr>
              <a:t>           (2) Challenge illegitimate access – Control threats at inception</a:t>
            </a:r>
          </a:p>
          <a:p>
            <a:pPr marL="0" indent="0" algn="ctr">
              <a:buNone/>
            </a:pPr>
            <a:r>
              <a:rPr lang="en-GB" sz="2400" dirty="0">
                <a:ea typeface="ＭＳ Ｐゴシック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986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7802-C22E-D9BE-1D5A-69A75FB21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609618"/>
            <a:ext cx="7283408" cy="548247"/>
          </a:xfrm>
        </p:spPr>
        <p:txBody>
          <a:bodyPr/>
          <a:lstStyle/>
          <a:p>
            <a:r>
              <a:rPr lang="en-US" sz="3200" b="1" dirty="0">
                <a:latin typeface="CiscoSansTT ExtraLight"/>
                <a:cs typeface="CiscoSansTT ExtraLight"/>
              </a:rPr>
              <a:t>The ‘‘Context’’ !!   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Hack Day Pitch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D80BC01-796B-5BCE-BC33-4146E9A6E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655541"/>
              </p:ext>
            </p:extLst>
          </p:nvPr>
        </p:nvGraphicFramePr>
        <p:xfrm>
          <a:off x="1532486" y="1170478"/>
          <a:ext cx="10280671" cy="421899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90863">
                  <a:extLst>
                    <a:ext uri="{9D8B030D-6E8A-4147-A177-3AD203B41FA5}">
                      <a16:colId xmlns:a16="http://schemas.microsoft.com/office/drawing/2014/main" val="1326671591"/>
                    </a:ext>
                  </a:extLst>
                </a:gridCol>
                <a:gridCol w="4858555">
                  <a:extLst>
                    <a:ext uri="{9D8B030D-6E8A-4147-A177-3AD203B41FA5}">
                      <a16:colId xmlns:a16="http://schemas.microsoft.com/office/drawing/2014/main" val="4291257312"/>
                    </a:ext>
                  </a:extLst>
                </a:gridCol>
                <a:gridCol w="1718510">
                  <a:extLst>
                    <a:ext uri="{9D8B030D-6E8A-4147-A177-3AD203B41FA5}">
                      <a16:colId xmlns:a16="http://schemas.microsoft.com/office/drawing/2014/main" val="434630231"/>
                    </a:ext>
                  </a:extLst>
                </a:gridCol>
                <a:gridCol w="2012743">
                  <a:extLst>
                    <a:ext uri="{9D8B030D-6E8A-4147-A177-3AD203B41FA5}">
                      <a16:colId xmlns:a16="http://schemas.microsoft.com/office/drawing/2014/main" val="2315251195"/>
                    </a:ext>
                  </a:extLst>
                </a:gridCol>
              </a:tblGrid>
              <a:tr h="512515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Usual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Security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963770"/>
                  </a:ext>
                </a:extLst>
              </a:tr>
              <a:tr h="362928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Who is joining the Network?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246135"/>
                  </a:ext>
                </a:extLst>
              </a:tr>
              <a:tr h="362928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Partner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5863"/>
                  </a:ext>
                </a:extLst>
              </a:tr>
              <a:tr h="362928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Guest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2/Web-Auth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812430"/>
                  </a:ext>
                </a:extLst>
              </a:tr>
              <a:tr h="399320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When is the user joining the Network?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Usual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79563"/>
                  </a:ext>
                </a:extLst>
              </a:tr>
              <a:tr h="399320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Unusual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987687"/>
                  </a:ext>
                </a:extLst>
              </a:tr>
              <a:tr h="362928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What?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What device is used to join the Network?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Cisco managed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99595"/>
                  </a:ext>
                </a:extLst>
              </a:tr>
              <a:tr h="362928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Un managed</a:t>
                      </a:r>
                    </a:p>
                    <a:p>
                      <a:r>
                        <a:rPr lang="en-IN" sz="1400" i="1" dirty="0">
                          <a:solidFill>
                            <a:schemeClr val="bg1"/>
                          </a:solidFill>
                        </a:rPr>
                        <a:t>(BYOD)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1/Posture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486170"/>
                  </a:ext>
                </a:extLst>
              </a:tr>
              <a:tr h="389323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Where?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From where user is joining the Network?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From office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216274"/>
                  </a:ext>
                </a:extLst>
              </a:tr>
              <a:tr h="389323"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Remote</a:t>
                      </a:r>
                    </a:p>
                    <a:p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IN" sz="1200" i="1" dirty="0">
                          <a:solidFill>
                            <a:schemeClr val="bg1"/>
                          </a:solidFill>
                        </a:rPr>
                        <a:t>Ex: WFH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59452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06F03FE-A706-02A6-1418-708F6599DC34}"/>
              </a:ext>
            </a:extLst>
          </p:cNvPr>
          <p:cNvSpPr txBox="1">
            <a:spLocks/>
          </p:cNvSpPr>
          <p:nvPr/>
        </p:nvSpPr>
        <p:spPr>
          <a:xfrm>
            <a:off x="3635980" y="5686295"/>
            <a:ext cx="6857130" cy="47548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571500" indent="-571500" algn="l" defTabSz="912276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+mj-lt"/>
              <a:buAutoNum type="arabicPeriod"/>
              <a:defRPr lang="en-US" sz="32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1pPr>
            <a:lvl2pPr marL="169863" indent="-169863" algn="l" defTabSz="912276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3600" kern="1200">
                <a:solidFill>
                  <a:schemeClr val="bg1"/>
                </a:solidFill>
                <a:latin typeface="+mj-lt"/>
                <a:ea typeface="ＭＳ Ｐゴシック" charset="0"/>
                <a:cs typeface="CiscoSansTT Medium" panose="020B0604020202020204" charset="0"/>
              </a:defRPr>
            </a:lvl2pPr>
            <a:lvl3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3pPr>
            <a:lvl4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CiscoSansTT Light" panose="020B0604020202020204" charset="0"/>
              <a:buChar char="–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4pPr>
            <a:lvl5pPr marL="514350" indent="-169863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20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GB" sz="2400" b="1" i="1" dirty="0">
                <a:ea typeface="+mj-lt"/>
                <a:cs typeface="+mj-lt"/>
              </a:rPr>
              <a:t>Context of the use-case, customizes the Security Policy to achieve the Goal</a:t>
            </a:r>
            <a:endParaRPr lang="en-GB" sz="2400" b="1" i="1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9580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7802-C22E-D9BE-1D5A-69A75FB21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843" y="649847"/>
            <a:ext cx="8287511" cy="448056"/>
          </a:xfrm>
        </p:spPr>
        <p:txBody>
          <a:bodyPr/>
          <a:lstStyle/>
          <a:p>
            <a:r>
              <a:rPr lang="en-US" sz="2800" b="1" dirty="0">
                <a:latin typeface="CiscoSansTT ExtraLight"/>
                <a:cs typeface="CiscoSansTT ExtraLight"/>
              </a:rPr>
              <a:t>Scope of Implementation in Hackathon!!</a:t>
            </a:r>
            <a:endParaRPr lang="en-US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Hack Day Pitch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AE50-32E2-ECA3-D509-50438301672C}"/>
              </a:ext>
            </a:extLst>
          </p:cNvPr>
          <p:cNvSpPr txBox="1">
            <a:spLocks/>
          </p:cNvSpPr>
          <p:nvPr/>
        </p:nvSpPr>
        <p:spPr>
          <a:xfrm>
            <a:off x="768097" y="1174973"/>
            <a:ext cx="3913632" cy="94177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571500" indent="-571500" algn="l" defTabSz="912276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+mj-lt"/>
              <a:buAutoNum type="arabicPeriod"/>
              <a:defRPr lang="en-US" sz="32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1pPr>
            <a:lvl2pPr marL="169863" indent="-169863" algn="l" defTabSz="912276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3600" kern="1200">
                <a:solidFill>
                  <a:schemeClr val="bg1"/>
                </a:solidFill>
                <a:latin typeface="+mj-lt"/>
                <a:ea typeface="ＭＳ Ｐゴシック" charset="0"/>
                <a:cs typeface="CiscoSansTT Medium" panose="020B0604020202020204" charset="0"/>
              </a:defRPr>
            </a:lvl2pPr>
            <a:lvl3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3pPr>
            <a:lvl4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CiscoSansTT Light" panose="020B0604020202020204" charset="0"/>
              <a:buChar char="–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4pPr>
            <a:lvl5pPr marL="514350" indent="-169863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20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000" b="1" dirty="0">
                <a:ea typeface="+mj-lt"/>
                <a:cs typeface="+mj-lt"/>
              </a:rPr>
              <a:t>Design of the Logic for deriving Security Policies based on the Context parameters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b="1" dirty="0">
                <a:ea typeface="+mj-lt"/>
                <a:cs typeface="+mj-lt"/>
              </a:rPr>
              <a:t>Implementation of </a:t>
            </a:r>
            <a:r>
              <a:rPr lang="en-US" sz="2000" b="1" dirty="0">
                <a:ea typeface="+mj-lt"/>
                <a:cs typeface="+mj-lt"/>
              </a:rPr>
              <a:t>Security Policy Engine (SPE) – ML Based!!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ea typeface="+mj-lt"/>
                <a:cs typeface="+mj-lt"/>
              </a:rPr>
              <a:t>Mimic data coming from “Thousand Eyes”</a:t>
            </a:r>
            <a:endParaRPr lang="en-GB" sz="2000" dirty="0">
              <a:ea typeface="ＭＳ Ｐゴシック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E1A75D-0AF0-7878-FA2F-191D7303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753" y="1315949"/>
            <a:ext cx="6665085" cy="46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7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7802-C22E-D9BE-1D5A-69A75FB21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7" y="818897"/>
            <a:ext cx="8942833" cy="448056"/>
          </a:xfrm>
        </p:spPr>
        <p:txBody>
          <a:bodyPr/>
          <a:lstStyle/>
          <a:p>
            <a:r>
              <a:rPr lang="en-US" sz="2400" b="1" dirty="0">
                <a:latin typeface="CiscoSansTT ExtraLight"/>
                <a:cs typeface="CiscoSansTT ExtraLight"/>
              </a:rPr>
              <a:t>Algorithm – Deriving </a:t>
            </a:r>
            <a:r>
              <a:rPr lang="en-GB" sz="2400" b="1" dirty="0">
                <a:latin typeface="CiscoSansTT ExtraLight"/>
                <a:ea typeface="+mj-lt"/>
                <a:cs typeface="+mj-lt"/>
              </a:rPr>
              <a:t>S</a:t>
            </a:r>
            <a:r>
              <a:rPr lang="en-GB" sz="2400" b="1" dirty="0">
                <a:ea typeface="+mj-lt"/>
                <a:cs typeface="+mj-lt"/>
              </a:rPr>
              <a:t>ecurity Policies based on Context!!</a:t>
            </a:r>
            <a:endParaRPr lang="en-US" sz="2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Hack Day Pitch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CBA59-7F19-255C-D68D-E7820080E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918" y="1555623"/>
            <a:ext cx="9560518" cy="4483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073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37802-C22E-D9BE-1D5A-69A75FB21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449" y="818897"/>
            <a:ext cx="7299959" cy="448056"/>
          </a:xfrm>
        </p:spPr>
        <p:txBody>
          <a:bodyPr/>
          <a:lstStyle/>
          <a:p>
            <a:r>
              <a:rPr lang="en-US" sz="2800" b="1" dirty="0">
                <a:latin typeface="CiscoSansTT ExtraLight"/>
                <a:cs typeface="CiscoSansTT ExtraLight"/>
              </a:rPr>
              <a:t>Security Policy Engine (SPE) – ML Based!!</a:t>
            </a:r>
            <a:endParaRPr lang="en-US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EFF3-7C91-65DF-5093-C4526B235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latin typeface="CiscoSansTT Light"/>
                <a:ea typeface="ＭＳ Ｐゴシック"/>
                <a:cs typeface="CiscoSansTT Light"/>
              </a:rPr>
              <a:t>Hack Day Pitch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864AE-BCA6-E9BC-F9F6-A4972588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F7F6E-908D-4D7B-AEA2-670BE81D75B9}" type="slidenum"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50DA-B230-BB1B-FCF7-8A7B706E72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© 2022 Cisco Systems, Inc. and/or its affiliates. All rights reserved.   Cisco Confidential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B52AB5E-043F-BF2E-F101-E41042AC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957" y="362767"/>
            <a:ext cx="2743200" cy="74814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0029FFC-BF62-732E-B477-483F34126078}"/>
              </a:ext>
            </a:extLst>
          </p:cNvPr>
          <p:cNvSpPr txBox="1">
            <a:spLocks/>
          </p:cNvSpPr>
          <p:nvPr/>
        </p:nvSpPr>
        <p:spPr>
          <a:xfrm>
            <a:off x="1014665" y="1374856"/>
            <a:ext cx="10410702" cy="234675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571500" indent="-571500" algn="l" defTabSz="912276" rtl="0" eaLnBrk="1" fontAlgn="base" hangingPunct="1">
              <a:lnSpc>
                <a:spcPct val="110000"/>
              </a:lnSpc>
              <a:spcBef>
                <a:spcPts val="18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+mj-lt"/>
              <a:buAutoNum type="arabicPeriod"/>
              <a:defRPr lang="en-US" sz="32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1pPr>
            <a:lvl2pPr marL="169863" indent="-169863" algn="l" defTabSz="912276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3600" kern="1200">
                <a:solidFill>
                  <a:schemeClr val="bg1"/>
                </a:solidFill>
                <a:latin typeface="+mj-lt"/>
                <a:ea typeface="ＭＳ Ｐゴシック" charset="0"/>
                <a:cs typeface="CiscoSansTT Medium" panose="020B0604020202020204" charset="0"/>
              </a:defRPr>
            </a:lvl2pPr>
            <a:lvl3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3pPr>
            <a:lvl4pPr marL="344488" indent="-174625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Clr>
                <a:schemeClr val="bg2"/>
              </a:buClr>
              <a:buFont typeface="CiscoSansTT Light" panose="020B0604020202020204" charset="0"/>
              <a:buChar char="–"/>
              <a:defRPr lang="en-US" sz="28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4pPr>
            <a:lvl5pPr marL="514350" indent="-169863" algn="l" defTabSz="912276" rtl="0" eaLnBrk="1" fontAlgn="base" hangingPunct="1">
              <a:lnSpc>
                <a:spcPct val="100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2000" kern="1200">
                <a:solidFill>
                  <a:schemeClr val="bg1"/>
                </a:solidFill>
                <a:latin typeface="+mj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ea typeface="+mj-lt"/>
                <a:cs typeface="+mj-lt"/>
              </a:rPr>
              <a:t>Extracted 200K samples of user access context from the logs (EFT Production Network logs) and assigned Security Policy.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ea typeface="+mj-lt"/>
                <a:cs typeface="+mj-lt"/>
              </a:rPr>
              <a:t>Implemented ML Engine based on Decision Tree Algorithm (Supervised Learning).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ea typeface="+mj-lt"/>
                <a:cs typeface="+mj-lt"/>
              </a:rPr>
              <a:t>Trained ML Engine with 80% of the samples and tested on the remaining 20% samples.</a:t>
            </a:r>
            <a:endParaRPr lang="en-GB" sz="2000" dirty="0">
              <a:ea typeface="ＭＳ Ｐゴシック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1E4BE-974E-5A68-DE3F-1AD2E661D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966" y="3560935"/>
            <a:ext cx="7153975" cy="2863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61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ThousandEyes template">
  <a:themeElements>
    <a:clrScheme name="NEW ThousandEyes">
      <a:dk1>
        <a:srgbClr val="FFFFFF"/>
      </a:dk1>
      <a:lt1>
        <a:srgbClr val="414344"/>
      </a:lt1>
      <a:dk2>
        <a:srgbClr val="0D274D"/>
      </a:dk2>
      <a:lt2>
        <a:srgbClr val="F0F3F3"/>
      </a:lt2>
      <a:accent1>
        <a:srgbClr val="0892A0"/>
      </a:accent1>
      <a:accent2>
        <a:srgbClr val="F15E22"/>
      </a:accent2>
      <a:accent3>
        <a:srgbClr val="005E75"/>
      </a:accent3>
      <a:accent4>
        <a:srgbClr val="74BF4B"/>
      </a:accent4>
      <a:accent5>
        <a:srgbClr val="FB7C32"/>
      </a:accent5>
      <a:accent6>
        <a:srgbClr val="00BCEB"/>
      </a:accent6>
      <a:hlink>
        <a:srgbClr val="00BCEB"/>
      </a:hlink>
      <a:folHlink>
        <a:srgbClr val="0892A0"/>
      </a:folHlink>
    </a:clrScheme>
    <a:fontScheme name="ThousandEyes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600" dirty="0">
            <a:solidFill>
              <a:schemeClr val="bg2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4264</TotalTime>
  <Words>835</Words>
  <Application>Microsoft Office PowerPoint</Application>
  <PresentationFormat>Widescreen</PresentationFormat>
  <Paragraphs>131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CiscoSansTT Medium</vt:lpstr>
      <vt:lpstr>Wingdings</vt:lpstr>
      <vt:lpstr>CiscoSansTT ExtraLight</vt:lpstr>
      <vt:lpstr>CiscoSansTT Light</vt:lpstr>
      <vt:lpstr>Calibri</vt:lpstr>
      <vt:lpstr>Arial</vt:lpstr>
      <vt:lpstr>ThousandEyes template</vt:lpstr>
      <vt:lpstr> Hack Day 2023</vt:lpstr>
      <vt:lpstr>Team CAWS</vt:lpstr>
      <vt:lpstr>Team CAWS</vt:lpstr>
      <vt:lpstr>PowerPoint Presentation</vt:lpstr>
      <vt:lpstr>PowerPoint Presentation</vt:lpstr>
      <vt:lpstr>The ‘‘Context’’ !!   </vt:lpstr>
      <vt:lpstr>Scope of Implementation in Hackathon!!</vt:lpstr>
      <vt:lpstr>Algorithm – Deriving Security Policies based on Context!!</vt:lpstr>
      <vt:lpstr>Security Policy Engine (SPE) – ML Based!!</vt:lpstr>
      <vt:lpstr>PowerPoint Presentation</vt:lpstr>
      <vt:lpstr>Security Policy Engine (SPE) –ML Based!!</vt:lpstr>
      <vt:lpstr>PowerPoint Presentation</vt:lpstr>
      <vt:lpstr>PowerPoint Presentation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Pius (spius)</dc:creator>
  <cp:lastModifiedBy>Vijay Kothamasu (vikotham)</cp:lastModifiedBy>
  <cp:revision>133</cp:revision>
  <cp:lastPrinted>2022-03-18T19:12:29Z</cp:lastPrinted>
  <dcterms:created xsi:type="dcterms:W3CDTF">2014-07-09T19:55:36Z</dcterms:created>
  <dcterms:modified xsi:type="dcterms:W3CDTF">2023-06-20T10:09:52Z</dcterms:modified>
</cp:coreProperties>
</file>